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media1.mp4" ContentType="video/unknown"/>
  <Override PartName="/ppt/media/media1.mov" ContentType="audio/unknown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media1.m4v" ContentType="video/unknown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media2.mov" ContentType="video/unknown"/>
  <Override PartName="/ppt/media/media3.mov" ContentType="video/unknown"/>
  <Override PartName="/ppt/media/media4.mov" ContentType="video/unknown"/>
  <Override PartName="/ppt/media/media5.mov" ContentType="video/unknown"/>
  <Override PartName="/ppt/media/media6.mov" ContentType="video/unknown"/>
  <Override PartName="/ppt/media/media7.mov" ContentType="video/unknown"/>
  <Override PartName="/ppt/media/media1.wav" ContentType="audio/unknown"/>
  <Override PartName="/ppt/media/media2.wav" ContentType="audio/unknown"/>
  <Override PartName="/ppt/media/media3.wav" ContentType="audio/unknown"/>
  <Override PartName="/ppt/media/media4.wav" ContentType="audio/unknown"/>
  <Override PartName="/ppt/media/media5.wav" ContentType="audio/unknown"/>
  <Override PartName="/ppt/media/media6.wav" ContentType="audio/unknown"/>
  <Override PartName="/ppt/media/media7.wav" ContentType="audio/unknown"/>
  <Override PartName="/ppt/media/media8.wav" ContentType="audio/unknown"/>
  <Override PartName="/ppt/media/media9.wav" ContentType="audio/unknown"/>
  <Override PartName="/ppt/media/media10.wav" ContentType="audio/unknown"/>
  <Override PartName="/ppt/media/media11.wav" ContentType="audio/unknown"/>
  <Override PartName="/ppt/media/media12.wav" ContentType="audio/unknown"/>
  <Override PartName="/ppt/media/media13.wav" ContentType="audio/unknown"/>
  <Override PartName="/ppt/media/media8.mov" ContentType="video/unknown"/>
  <Override PartName="/ppt/media/image35.jpeg" ContentType="image/jpeg"/>
  <Override PartName="/ppt/media/media9.mov" ContentType="video/unknown"/>
  <Override PartName="/ppt/notesSlides/notesSlide1.xml" ContentType="application/vnd.openxmlformats-officedocument.presentationml.notesSlide+xml"/>
  <Override PartName="/ppt/media/media10.mov" ContentType="video/unknown"/>
  <Override PartName="/ppt/media/media11.mov" ContentType="video/unknown"/>
  <Override PartName="/ppt/media/media12.mov" ContentType="video/unknown"/>
  <Override PartName="/ppt/notesSlides/notesSlide2.xml" ContentType="application/vnd.openxmlformats-officedocument.presentationml.notesSlide+xml"/>
  <Override PartName="/ppt/media/media13.mov" ContentType="video/unknown"/>
  <Override PartName="/ppt/notesSlides/notesSlide3.xml" ContentType="application/vnd.openxmlformats-officedocument.presentationml.notesSlide+xml"/>
  <Override PartName="/ppt/media/media14.mov" ContentType="video/unknown"/>
  <Override PartName="/ppt/media/media15.mov" ContentType="video/unknown"/>
  <Override PartName="/ppt/media/media16.mov" ContentType="video/unknown"/>
  <Override PartName="/ppt/media/media17.mov" ContentType="video/unknown"/>
  <Override PartName="/ppt/media/media18.mov" ContentType="video/unknown"/>
  <Override PartName="/ppt/media/media19.mov" ContentType="video/unknown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media20.mov" ContentType="video/unknown"/>
  <Override PartName="/ppt/media/media21.mov" ContentType="video/unknown"/>
  <Override PartName="/ppt/media/media22.mov" ContentType="video/unknown"/>
  <Override PartName="/ppt/media/media23.mov" ContentType="video/unknown"/>
  <Override PartName="/ppt/media/media24.mov" ContentType="video/unknown"/>
  <Override PartName="/ppt/media/media25.mov" ContentType="video/unknown"/>
  <Override PartName="/ppt/media/media26.mov" ContentType="video/unknown"/>
  <Override PartName="/ppt/media/media27.mov" ContentType="video/unknown"/>
  <Override PartName="/ppt/media/media28.mov" ContentType="video/unknown"/>
  <Override PartName="/ppt/media/image36.jpeg" ContentType="image/jpeg"/>
  <Override PartName="/ppt/media/image3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  <p:sldId id="452" r:id="rId204"/>
    <p:sldId id="453" r:id="rId205"/>
    <p:sldId id="454" r:id="rId206"/>
    <p:sldId id="455" r:id="rId207"/>
    <p:sldId id="456" r:id="rId208"/>
    <p:sldId id="457" r:id="rId209"/>
    <p:sldId id="458" r:id="rId210"/>
    <p:sldId id="459" r:id="rId211"/>
    <p:sldId id="460" r:id="rId212"/>
    <p:sldId id="461" r:id="rId213"/>
    <p:sldId id="462" r:id="rId214"/>
    <p:sldId id="463" r:id="rId215"/>
    <p:sldId id="464" r:id="rId216"/>
    <p:sldId id="465" r:id="rId217"/>
    <p:sldId id="466" r:id="rId218"/>
    <p:sldId id="467" r:id="rId219"/>
    <p:sldId id="468" r:id="rId220"/>
    <p:sldId id="469" r:id="rId221"/>
    <p:sldId id="470" r:id="rId222"/>
    <p:sldId id="471" r:id="rId223"/>
    <p:sldId id="472" r:id="rId224"/>
    <p:sldId id="473" r:id="rId225"/>
    <p:sldId id="474" r:id="rId226"/>
    <p:sldId id="475" r:id="rId227"/>
    <p:sldId id="476" r:id="rId22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0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136794"/>
              <a:satOff val="-2150"/>
              <a:lumOff val="15693"/>
            </a:scheme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3">
              <a:alpha val="35000"/>
            </a:scheme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Relationship Id="rId179" Type="http://schemas.openxmlformats.org/officeDocument/2006/relationships/slide" Target="slides/slide172.xml"/><Relationship Id="rId180" Type="http://schemas.openxmlformats.org/officeDocument/2006/relationships/slide" Target="slides/slide173.xml"/><Relationship Id="rId181" Type="http://schemas.openxmlformats.org/officeDocument/2006/relationships/slide" Target="slides/slide174.xml"/><Relationship Id="rId182" Type="http://schemas.openxmlformats.org/officeDocument/2006/relationships/slide" Target="slides/slide175.xml"/><Relationship Id="rId183" Type="http://schemas.openxmlformats.org/officeDocument/2006/relationships/slide" Target="slides/slide176.xml"/><Relationship Id="rId184" Type="http://schemas.openxmlformats.org/officeDocument/2006/relationships/slide" Target="slides/slide177.xml"/><Relationship Id="rId185" Type="http://schemas.openxmlformats.org/officeDocument/2006/relationships/slide" Target="slides/slide178.xml"/><Relationship Id="rId186" Type="http://schemas.openxmlformats.org/officeDocument/2006/relationships/slide" Target="slides/slide179.xml"/><Relationship Id="rId187" Type="http://schemas.openxmlformats.org/officeDocument/2006/relationships/slide" Target="slides/slide180.xml"/><Relationship Id="rId188" Type="http://schemas.openxmlformats.org/officeDocument/2006/relationships/slide" Target="slides/slide181.xml"/><Relationship Id="rId189" Type="http://schemas.openxmlformats.org/officeDocument/2006/relationships/slide" Target="slides/slide182.xml"/><Relationship Id="rId190" Type="http://schemas.openxmlformats.org/officeDocument/2006/relationships/slide" Target="slides/slide183.xml"/><Relationship Id="rId191" Type="http://schemas.openxmlformats.org/officeDocument/2006/relationships/slide" Target="slides/slide184.xml"/><Relationship Id="rId192" Type="http://schemas.openxmlformats.org/officeDocument/2006/relationships/slide" Target="slides/slide185.xml"/><Relationship Id="rId193" Type="http://schemas.openxmlformats.org/officeDocument/2006/relationships/slide" Target="slides/slide186.xml"/><Relationship Id="rId194" Type="http://schemas.openxmlformats.org/officeDocument/2006/relationships/slide" Target="slides/slide187.xml"/><Relationship Id="rId195" Type="http://schemas.openxmlformats.org/officeDocument/2006/relationships/slide" Target="slides/slide188.xml"/><Relationship Id="rId196" Type="http://schemas.openxmlformats.org/officeDocument/2006/relationships/slide" Target="slides/slide189.xml"/><Relationship Id="rId197" Type="http://schemas.openxmlformats.org/officeDocument/2006/relationships/slide" Target="slides/slide190.xml"/><Relationship Id="rId198" Type="http://schemas.openxmlformats.org/officeDocument/2006/relationships/slide" Target="slides/slide191.xml"/><Relationship Id="rId199" Type="http://schemas.openxmlformats.org/officeDocument/2006/relationships/slide" Target="slides/slide192.xml"/><Relationship Id="rId200" Type="http://schemas.openxmlformats.org/officeDocument/2006/relationships/slide" Target="slides/slide193.xml"/><Relationship Id="rId201" Type="http://schemas.openxmlformats.org/officeDocument/2006/relationships/slide" Target="slides/slide194.xml"/><Relationship Id="rId202" Type="http://schemas.openxmlformats.org/officeDocument/2006/relationships/slide" Target="slides/slide195.xml"/><Relationship Id="rId203" Type="http://schemas.openxmlformats.org/officeDocument/2006/relationships/slide" Target="slides/slide196.xml"/><Relationship Id="rId204" Type="http://schemas.openxmlformats.org/officeDocument/2006/relationships/slide" Target="slides/slide197.xml"/><Relationship Id="rId205" Type="http://schemas.openxmlformats.org/officeDocument/2006/relationships/slide" Target="slides/slide198.xml"/><Relationship Id="rId206" Type="http://schemas.openxmlformats.org/officeDocument/2006/relationships/slide" Target="slides/slide199.xml"/><Relationship Id="rId207" Type="http://schemas.openxmlformats.org/officeDocument/2006/relationships/slide" Target="slides/slide200.xml"/><Relationship Id="rId208" Type="http://schemas.openxmlformats.org/officeDocument/2006/relationships/slide" Target="slides/slide201.xml"/><Relationship Id="rId209" Type="http://schemas.openxmlformats.org/officeDocument/2006/relationships/slide" Target="slides/slide202.xml"/><Relationship Id="rId210" Type="http://schemas.openxmlformats.org/officeDocument/2006/relationships/slide" Target="slides/slide203.xml"/><Relationship Id="rId211" Type="http://schemas.openxmlformats.org/officeDocument/2006/relationships/slide" Target="slides/slide204.xml"/><Relationship Id="rId212" Type="http://schemas.openxmlformats.org/officeDocument/2006/relationships/slide" Target="slides/slide205.xml"/><Relationship Id="rId213" Type="http://schemas.openxmlformats.org/officeDocument/2006/relationships/slide" Target="slides/slide206.xml"/><Relationship Id="rId214" Type="http://schemas.openxmlformats.org/officeDocument/2006/relationships/slide" Target="slides/slide207.xml"/><Relationship Id="rId215" Type="http://schemas.openxmlformats.org/officeDocument/2006/relationships/slide" Target="slides/slide208.xml"/><Relationship Id="rId216" Type="http://schemas.openxmlformats.org/officeDocument/2006/relationships/slide" Target="slides/slide209.xml"/><Relationship Id="rId217" Type="http://schemas.openxmlformats.org/officeDocument/2006/relationships/slide" Target="slides/slide210.xml"/><Relationship Id="rId218" Type="http://schemas.openxmlformats.org/officeDocument/2006/relationships/slide" Target="slides/slide211.xml"/><Relationship Id="rId219" Type="http://schemas.openxmlformats.org/officeDocument/2006/relationships/slide" Target="slides/slide212.xml"/><Relationship Id="rId220" Type="http://schemas.openxmlformats.org/officeDocument/2006/relationships/slide" Target="slides/slide213.xml"/><Relationship Id="rId221" Type="http://schemas.openxmlformats.org/officeDocument/2006/relationships/slide" Target="slides/slide214.xml"/><Relationship Id="rId222" Type="http://schemas.openxmlformats.org/officeDocument/2006/relationships/slide" Target="slides/slide215.xml"/><Relationship Id="rId223" Type="http://schemas.openxmlformats.org/officeDocument/2006/relationships/slide" Target="slides/slide216.xml"/><Relationship Id="rId224" Type="http://schemas.openxmlformats.org/officeDocument/2006/relationships/slide" Target="slides/slide217.xml"/><Relationship Id="rId225" Type="http://schemas.openxmlformats.org/officeDocument/2006/relationships/slide" Target="slides/slide218.xml"/><Relationship Id="rId226" Type="http://schemas.openxmlformats.org/officeDocument/2006/relationships/slide" Target="slides/slide219.xml"/><Relationship Id="rId227" Type="http://schemas.openxmlformats.org/officeDocument/2006/relationships/slide" Target="slides/slide220.xml"/><Relationship Id="rId228" Type="http://schemas.openxmlformats.org/officeDocument/2006/relationships/slide" Target="slides/slide2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6" name="Shape 14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04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110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111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12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113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126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Shape 176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70" name="Shape 177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All Star Tennis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Shape 184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48" name="Shape 184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window shares palette with background</a:t>
            </a:r>
          </a:p>
          <a:p>
            <a:pPr/>
          </a:p>
          <a:p>
            <a:pPr/>
            <a:r>
              <a:t>“Race Days” animates the window!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" name="Shape 185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58" name="Shape 185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Project S-11</a:t>
            </a:r>
          </a:p>
          <a:p>
            <a:pPr/>
            <a:r>
              <a:t>better example: Trax!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Shape 187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78" name="Shape 187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x-8</a:t>
            </a:r>
          </a:p>
          <a:p>
            <a:pPr/>
            <a:r>
              <a:t>y-16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Shape 190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3" name="Shape 190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x-8</a:t>
            </a:r>
          </a:p>
          <a:p>
            <a:pPr/>
            <a:r>
              <a:t>y-16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5" name="Shape 253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36" name="Shape 253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there is just a single mode with 3 components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lIns="71437" tIns="71437" rIns="71437" bIns="71437" anchor="b">
            <a:normAutofit fontScale="100000" lnSpcReduction="0"/>
          </a:bodyPr>
          <a:lstStyle>
            <a:lvl1pPr defTabSz="821531">
              <a:defRPr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4833937" y="7072312"/>
            <a:ext cx="14716126" cy="1589485"/>
          </a:xfrm>
          <a:prstGeom prst="rect">
            <a:avLst/>
          </a:prstGeom>
        </p:spPr>
        <p:txBody>
          <a:bodyPr lIns="71437" tIns="71437" rIns="71437" bIns="71437" anchor="t">
            <a:normAutofit fontScale="100000" lnSpcReduction="0"/>
          </a:bodyPr>
          <a:lstStyle>
            <a:lvl1pPr marL="0" indent="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sz="half" idx="13"/>
          </p:nvPr>
        </p:nvSpPr>
        <p:spPr>
          <a:xfrm>
            <a:off x="5325070" y="928687"/>
            <a:ext cx="13722210" cy="830461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lIns="71437" tIns="71437" rIns="71437" bIns="71437">
            <a:normAutofit fontScale="100000" lnSpcReduction="0"/>
          </a:bodyPr>
          <a:lstStyle>
            <a:lvl1pPr defTabSz="821531">
              <a:defRPr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4833937" y="11519296"/>
            <a:ext cx="14716126" cy="1589486"/>
          </a:xfrm>
          <a:prstGeom prst="rect">
            <a:avLst/>
          </a:prstGeom>
        </p:spPr>
        <p:txBody>
          <a:bodyPr lIns="71437" tIns="71437" rIns="71437" bIns="71437" anchor="t">
            <a:normAutofit fontScale="100000" lnSpcReduction="0"/>
          </a:bodyPr>
          <a:lstStyle>
            <a:lvl1pPr marL="0" indent="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 lIns="71437" tIns="71437" rIns="71437" bIns="71437">
            <a:normAutofit fontScale="100000" lnSpcReduction="0"/>
          </a:bodyPr>
          <a:lstStyle>
            <a:lvl1pPr defTabSz="821531">
              <a:defRPr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12495609" y="898481"/>
            <a:ext cx="7489362" cy="11555016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lIns="71437" tIns="71437" rIns="71437" bIns="71437" anchor="b">
            <a:normAutofit fontScale="100000" lnSpcReduction="0"/>
          </a:bodyPr>
          <a:lstStyle>
            <a:lvl1pPr defTabSz="821531">
              <a:defRPr sz="8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4387453" y="6697265"/>
            <a:ext cx="7500938" cy="5786439"/>
          </a:xfrm>
          <a:prstGeom prst="rect">
            <a:avLst/>
          </a:prstGeom>
        </p:spPr>
        <p:txBody>
          <a:bodyPr lIns="71437" tIns="71437" rIns="71437" bIns="71437" anchor="t">
            <a:normAutofit fontScale="100000" lnSpcReduction="0"/>
          </a:bodyPr>
          <a:lstStyle>
            <a:lvl1pPr marL="0" indent="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821531">
              <a:spcBef>
                <a:spcPts val="0"/>
              </a:spcBef>
              <a:buSzTx/>
              <a:buNone/>
              <a:defRPr sz="4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>
            <a:normAutofit fontScale="100000" lnSpcReduction="0"/>
          </a:bodyPr>
          <a:lstStyle>
            <a:lvl1pPr defTabSz="821531">
              <a:defRPr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>
            <a:normAutofit fontScale="100000" lnSpcReduction="0"/>
          </a:bodyPr>
          <a:lstStyle>
            <a:lvl1pPr defTabSz="821531">
              <a:defRPr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71437" tIns="71437" rIns="71437" bIns="71437">
            <a:normAutofit fontScale="100000" lnSpcReduction="0"/>
          </a:bodyPr>
          <a:lstStyle>
            <a:lvl1pPr marL="608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10527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1497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19417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2386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</p:spPr>
        <p:txBody>
          <a:bodyPr lIns="71437" tIns="71437" rIns="71437" bIns="71437">
            <a:normAutofit fontScale="100000" lnSpcReduction="0"/>
          </a:bodyPr>
          <a:lstStyle>
            <a:lvl1pPr defTabSz="821531">
              <a:defRPr sz="11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 lIns="71437" tIns="71437" rIns="71437" bIns="71437">
            <a:normAutofit fontScale="100000" lnSpcReduction="0"/>
          </a:bodyPr>
          <a:lstStyle>
            <a:lvl1pPr marL="465364" indent="-465364" defTabSz="821531">
              <a:spcBef>
                <a:spcPts val="4500"/>
              </a:spcBef>
              <a:buSzPct val="75000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808264" indent="-465364" defTabSz="821531">
              <a:spcBef>
                <a:spcPts val="4500"/>
              </a:spcBef>
              <a:buSzPct val="75000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1354364" indent="-465364" defTabSz="821531">
              <a:spcBef>
                <a:spcPts val="4500"/>
              </a:spcBef>
              <a:buSzPct val="75000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1798864" indent="-465364" defTabSz="821531">
              <a:spcBef>
                <a:spcPts val="4500"/>
              </a:spcBef>
              <a:buSzPct val="75000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2243364" indent="-465364" defTabSz="821531">
              <a:spcBef>
                <a:spcPts val="4500"/>
              </a:spcBef>
              <a:buSzPct val="75000"/>
              <a:defRPr sz="3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 lIns="71437" tIns="71437" rIns="71437" bIns="71437">
            <a:normAutofit fontScale="100000" lnSpcReduction="0"/>
          </a:bodyPr>
          <a:lstStyle>
            <a:lvl1pPr marL="608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  <a:lvl2pPr marL="10527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2pPr>
            <a:lvl3pPr marL="1497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3pPr>
            <a:lvl4pPr marL="19417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4pPr>
            <a:lvl5pPr marL="2386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12513468" y="6983015"/>
            <a:ext cx="7500939" cy="5482829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12513468" y="892968"/>
            <a:ext cx="7500939" cy="5482829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85" name="Image"/>
          <p:cNvSpPr/>
          <p:nvPr>
            <p:ph type="pic" sz="half" idx="15"/>
          </p:nvPr>
        </p:nvSpPr>
        <p:spPr>
          <a:xfrm>
            <a:off x="4387453" y="892968"/>
            <a:ext cx="7500938" cy="11572876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4833937" y="8947546"/>
            <a:ext cx="14716126" cy="660798"/>
          </a:xfrm>
          <a:prstGeom prst="rect">
            <a:avLst/>
          </a:prstGeom>
        </p:spPr>
        <p:txBody>
          <a:bodyPr lIns="71437" tIns="71437" rIns="71437" bIns="71437" anchor="t">
            <a:spAutoFit/>
          </a:bodyPr>
          <a:lstStyle>
            <a:lvl1pPr marL="0" indent="0" algn="ctr" defTabSz="821531">
              <a:spcBef>
                <a:spcPts val="0"/>
              </a:spcBef>
              <a:buSzTx/>
              <a:buNone/>
              <a:defRPr i="1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4833937" y="6000353"/>
            <a:ext cx="14716126" cy="965201"/>
          </a:xfrm>
          <a:prstGeom prst="rect">
            <a:avLst/>
          </a:prstGeom>
        </p:spPr>
        <p:txBody>
          <a:bodyPr lIns="71437" tIns="71437" rIns="71437" bIns="71437">
            <a:spAutoFit/>
          </a:bodyPr>
          <a:lstStyle>
            <a:lvl1pPr marL="0" indent="0" algn="ctr" defTabSz="821531">
              <a:spcBef>
                <a:spcPts val="0"/>
              </a:spcBef>
              <a:buSzTx/>
              <a:buNone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3043535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/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xfrm>
            <a:off x="11935814" y="13019484"/>
            <a:ext cx="494513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1923966" y="13028414"/>
            <a:ext cx="518209" cy="511176"/>
          </a:xfrm>
          <a:prstGeom prst="rect">
            <a:avLst/>
          </a:prstGeom>
        </p:spPr>
        <p:txBody>
          <a:bodyPr lIns="71437" tIns="71437" rIns="71437" bIns="71437"/>
          <a:lstStyle>
            <a:lvl1pPr defTabSz="821531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 copy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lide Number"/>
          <p:cNvSpPr txBox="1"/>
          <p:nvPr>
            <p:ph type="sldNum" sz="quarter" idx="2"/>
          </p:nvPr>
        </p:nvSpPr>
        <p:spPr>
          <a:xfrm>
            <a:off x="11976100" y="13081000"/>
            <a:ext cx="4191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/>
          <p:nvPr>
            <p:ph type="title"/>
          </p:nvPr>
        </p:nvSpPr>
        <p:spPr>
          <a:xfrm>
            <a:off x="2489200" y="355600"/>
            <a:ext cx="19405600" cy="34417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739900" y="355600"/>
            <a:ext cx="20904200" cy="344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739900" y="3898900"/>
            <a:ext cx="20904200" cy="8547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69750" y="13093700"/>
            <a:ext cx="419100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defTabSz="825500">
              <a:defRPr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titleStyle>
    <p:bodyStyle>
      <a:lvl1pPr marL="1117600" marR="0" indent="-800100" algn="l" defTabSz="825500" latinLnBrk="0">
        <a:lnSpc>
          <a:spcPct val="100000"/>
        </a:lnSpc>
        <a:spcBef>
          <a:spcPts val="52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1562100" marR="0" indent="-800100" algn="l" defTabSz="825500" latinLnBrk="0">
        <a:lnSpc>
          <a:spcPct val="100000"/>
        </a:lnSpc>
        <a:spcBef>
          <a:spcPts val="52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2006600" marR="0" indent="-800100" algn="l" defTabSz="825500" latinLnBrk="0">
        <a:lnSpc>
          <a:spcPct val="100000"/>
        </a:lnSpc>
        <a:spcBef>
          <a:spcPts val="52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2451100" marR="0" indent="-800100" algn="l" defTabSz="825500" latinLnBrk="0">
        <a:lnSpc>
          <a:spcPct val="100000"/>
        </a:lnSpc>
        <a:spcBef>
          <a:spcPts val="52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2895600" marR="0" indent="-800100" algn="l" defTabSz="825500" latinLnBrk="0">
        <a:lnSpc>
          <a:spcPct val="100000"/>
        </a:lnSpc>
        <a:spcBef>
          <a:spcPts val="52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3251200" marR="0" indent="-800100" algn="l" defTabSz="825500" latinLnBrk="0">
        <a:lnSpc>
          <a:spcPct val="100000"/>
        </a:lnSpc>
        <a:spcBef>
          <a:spcPts val="52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3606800" marR="0" indent="-800100" algn="l" defTabSz="825500" latinLnBrk="0">
        <a:lnSpc>
          <a:spcPct val="100000"/>
        </a:lnSpc>
        <a:spcBef>
          <a:spcPts val="52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3962400" marR="0" indent="-800100" algn="l" defTabSz="825500" latinLnBrk="0">
        <a:lnSpc>
          <a:spcPct val="100000"/>
        </a:lnSpc>
        <a:spcBef>
          <a:spcPts val="52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4318000" marR="0" indent="-800100" algn="l" defTabSz="825500" latinLnBrk="0">
        <a:lnSpc>
          <a:spcPct val="100000"/>
        </a:lnSpc>
        <a:spcBef>
          <a:spcPts val="5200"/>
        </a:spcBef>
        <a:spcAft>
          <a:spcPts val="0"/>
        </a:spcAft>
        <a:buClrTx/>
        <a:buSzPct val="171000"/>
        <a:buFontTx/>
        <a:buChar char="•"/>
        <a:tabLst/>
        <a:defRPr b="0" baseline="0" cap="none" i="0" spc="0" strike="noStrike" sz="5600" u="none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Relationship Id="rId3" Type="http://schemas.openxmlformats.org/officeDocument/2006/relationships/video" Target="../media/media1.mp4"/><Relationship Id="rId4" Type="http://schemas.microsoft.com/office/2007/relationships/media" Target="../media/media1.mp4"/><Relationship Id="rId5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3" Type="http://schemas.openxmlformats.org/officeDocument/2006/relationships/hyperlink" Target="http://www.pagetable.com/" TargetMode="External"/><Relationship Id="rId4" Type="http://schemas.openxmlformats.org/officeDocument/2006/relationships/audio" Target="../media/media1.mov"/><Relationship Id="rId5" Type="http://schemas.microsoft.com/office/2007/relationships/media" Target="../media/media1.mov"/><Relationship Id="rId6" Type="http://schemas.openxmlformats.org/officeDocument/2006/relationships/image" Target="../media/image7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2.jpeg"/><Relationship Id="rId7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.m4v"/><Relationship Id="rId3" Type="http://schemas.microsoft.com/office/2007/relationships/media" Target="../media/media1.m4v"/><Relationship Id="rId4" Type="http://schemas.openxmlformats.org/officeDocument/2006/relationships/image" Target="../media/image1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5" Type="http://schemas.openxmlformats.org/officeDocument/2006/relationships/image" Target="../media/image13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4" Type="http://schemas.openxmlformats.org/officeDocument/2006/relationships/image" Target="../media/image16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jpeg"/><Relationship Id="rId3" Type="http://schemas.openxmlformats.org/officeDocument/2006/relationships/image" Target="../media/image6.jpeg"/><Relationship Id="rId4" Type="http://schemas.openxmlformats.org/officeDocument/2006/relationships/image" Target="../media/image18.jpeg"/><Relationship Id="rId5" Type="http://schemas.openxmlformats.org/officeDocument/2006/relationships/image" Target="../media/image19.jpeg"/><Relationship Id="rId6" Type="http://schemas.openxmlformats.org/officeDocument/2006/relationships/image" Target="../media/image20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1.jpeg"/><Relationship Id="rId3" Type="http://schemas.openxmlformats.org/officeDocument/2006/relationships/image" Target="../media/image1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jpeg"/><Relationship Id="rId3" Type="http://schemas.openxmlformats.org/officeDocument/2006/relationships/image" Target="../media/image1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5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jpeg"/><Relationship Id="rId3" Type="http://schemas.openxmlformats.org/officeDocument/2006/relationships/image" Target="../media/image26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7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8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9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0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1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2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3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6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.tif"/><Relationship Id="rId7" Type="http://schemas.openxmlformats.org/officeDocument/2006/relationships/image" Target="../media/image20.png"/><Relationship Id="rId8" Type="http://schemas.openxmlformats.org/officeDocument/2006/relationships/image" Target="../media/image3.tif"/><Relationship Id="rId9" Type="http://schemas.openxmlformats.org/officeDocument/2006/relationships/image" Target="../media/image21.png"/><Relationship Id="rId10" Type="http://schemas.openxmlformats.org/officeDocument/2006/relationships/image" Target="../media/image4.tif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Relationship Id="rId3" Type="http://schemas.openxmlformats.org/officeDocument/2006/relationships/image" Target="../media/image4.tif"/><Relationship Id="rId4" Type="http://schemas.openxmlformats.org/officeDocument/2006/relationships/image" Target="../media/image23.png"/><Relationship Id="rId5" Type="http://schemas.openxmlformats.org/officeDocument/2006/relationships/image" Target="../media/image5.tif"/><Relationship Id="rId6" Type="http://schemas.openxmlformats.org/officeDocument/2006/relationships/image" Target="../media/image24.png"/><Relationship Id="rId7" Type="http://schemas.openxmlformats.org/officeDocument/2006/relationships/image" Target="../media/image6.tif"/><Relationship Id="rId8" Type="http://schemas.openxmlformats.org/officeDocument/2006/relationships/image" Target="../media/image6.png"/><Relationship Id="rId9" Type="http://schemas.openxmlformats.org/officeDocument/2006/relationships/image" Target="../media/image7.tif"/><Relationship Id="rId10" Type="http://schemas.openxmlformats.org/officeDocument/2006/relationships/image" Target="../media/image8.tif"/><Relationship Id="rId11" Type="http://schemas.openxmlformats.org/officeDocument/2006/relationships/image" Target="../media/image9.tif"/><Relationship Id="rId12" Type="http://schemas.openxmlformats.org/officeDocument/2006/relationships/image" Target="../media/image10.tif"/><Relationship Id="rId13" Type="http://schemas.openxmlformats.org/officeDocument/2006/relationships/image" Target="../media/image34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Relationship Id="rId3" Type="http://schemas.openxmlformats.org/officeDocument/2006/relationships/image" Target="../media/image5.tif"/><Relationship Id="rId4" Type="http://schemas.openxmlformats.org/officeDocument/2006/relationships/image" Target="../media/image4.tif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5.png"/><Relationship Id="rId3" Type="http://schemas.openxmlformats.org/officeDocument/2006/relationships/image" Target="../media/image15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tif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2.mov"/><Relationship Id="rId3" Type="http://schemas.microsoft.com/office/2007/relationships/media" Target="../media/media2.mov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3.mov"/><Relationship Id="rId3" Type="http://schemas.microsoft.com/office/2007/relationships/media" Target="../media/media3.mov"/><Relationship Id="rId4" Type="http://schemas.openxmlformats.org/officeDocument/2006/relationships/image" Target="../media/image34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4.mov"/><Relationship Id="rId3" Type="http://schemas.microsoft.com/office/2007/relationships/media" Target="../media/media4.mov"/><Relationship Id="rId4" Type="http://schemas.openxmlformats.org/officeDocument/2006/relationships/image" Target="../media/image35.png"/><Relationship Id="rId5" Type="http://schemas.openxmlformats.org/officeDocument/2006/relationships/video" Target="../media/media5.mov"/><Relationship Id="rId6" Type="http://schemas.microsoft.com/office/2007/relationships/media" Target="../media/media5.mov"/><Relationship Id="rId7" Type="http://schemas.openxmlformats.org/officeDocument/2006/relationships/video" Target="../media/media6.mov"/><Relationship Id="rId8" Type="http://schemas.microsoft.com/office/2007/relationships/media" Target="../media/media6.mov"/><Relationship Id="rId9" Type="http://schemas.openxmlformats.org/officeDocument/2006/relationships/image" Target="../media/image36.png"/><Relationship Id="rId10" Type="http://schemas.openxmlformats.org/officeDocument/2006/relationships/video" Target="../media/media7.mov"/><Relationship Id="rId11" Type="http://schemas.microsoft.com/office/2007/relationships/media" Target="../media/media7.mov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png"/><Relationship Id="rId3" Type="http://schemas.openxmlformats.org/officeDocument/2006/relationships/image" Target="../media/image12.tif"/><Relationship Id="rId4" Type="http://schemas.openxmlformats.org/officeDocument/2006/relationships/image" Target="../media/image13.tif"/><Relationship Id="rId5" Type="http://schemas.openxmlformats.org/officeDocument/2006/relationships/image" Target="../media/image14.tif"/><Relationship Id="rId6" Type="http://schemas.openxmlformats.org/officeDocument/2006/relationships/image" Target="../media/image15.tif"/><Relationship Id="rId7" Type="http://schemas.openxmlformats.org/officeDocument/2006/relationships/image" Target="../media/image16.tif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tif"/><Relationship Id="rId3" Type="http://schemas.openxmlformats.org/officeDocument/2006/relationships/image" Target="../media/image13.tif"/><Relationship Id="rId4" Type="http://schemas.openxmlformats.org/officeDocument/2006/relationships/image" Target="../media/image14.tif"/><Relationship Id="rId5" Type="http://schemas.openxmlformats.org/officeDocument/2006/relationships/image" Target="../media/image15.tif"/><Relationship Id="rId6" Type="http://schemas.openxmlformats.org/officeDocument/2006/relationships/image" Target="../media/image16.tif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3.png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audio" Target="../media/media1.wav"/><Relationship Id="rId6" Type="http://schemas.microsoft.com/office/2007/relationships/media" Target="../media/media1.wav"/><Relationship Id="rId7" Type="http://schemas.openxmlformats.org/officeDocument/2006/relationships/image" Target="../media/image7.png"/><Relationship Id="rId8" Type="http://schemas.openxmlformats.org/officeDocument/2006/relationships/audio" Target="../media/media2.wav"/><Relationship Id="rId9" Type="http://schemas.microsoft.com/office/2007/relationships/media" Target="../media/media2.wav"/><Relationship Id="rId10" Type="http://schemas.openxmlformats.org/officeDocument/2006/relationships/audio" Target="../media/media3.wav"/><Relationship Id="rId11" Type="http://schemas.microsoft.com/office/2007/relationships/media" Target="../media/media3.wav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audio" Target="../media/media4.wav"/><Relationship Id="rId3" Type="http://schemas.microsoft.com/office/2007/relationships/media" Target="../media/media4.wav"/><Relationship Id="rId4" Type="http://schemas.openxmlformats.org/officeDocument/2006/relationships/image" Target="../media/image7.png"/><Relationship Id="rId5" Type="http://schemas.openxmlformats.org/officeDocument/2006/relationships/audio" Target="../media/media5.wav"/><Relationship Id="rId6" Type="http://schemas.microsoft.com/office/2007/relationships/media" Target="../media/media5.wav"/><Relationship Id="rId7" Type="http://schemas.openxmlformats.org/officeDocument/2006/relationships/audio" Target="../media/media6.wav"/><Relationship Id="rId8" Type="http://schemas.microsoft.com/office/2007/relationships/media" Target="../media/media6.wav"/><Relationship Id="rId9" Type="http://schemas.openxmlformats.org/officeDocument/2006/relationships/image" Target="../media/image47.png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audio" Target="../media/media7.wav"/><Relationship Id="rId3" Type="http://schemas.microsoft.com/office/2007/relationships/media" Target="../media/media7.wav"/><Relationship Id="rId4" Type="http://schemas.openxmlformats.org/officeDocument/2006/relationships/image" Target="../media/image7.png"/><Relationship Id="rId5" Type="http://schemas.openxmlformats.org/officeDocument/2006/relationships/audio" Target="../media/media8.wav"/><Relationship Id="rId6" Type="http://schemas.microsoft.com/office/2007/relationships/media" Target="../media/media8.wav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audio" Target="../media/media9.wav"/><Relationship Id="rId3" Type="http://schemas.microsoft.com/office/2007/relationships/media" Target="../media/media9.wav"/><Relationship Id="rId4" Type="http://schemas.openxmlformats.org/officeDocument/2006/relationships/image" Target="../media/image7.png"/><Relationship Id="rId5" Type="http://schemas.openxmlformats.org/officeDocument/2006/relationships/audio" Target="../media/media10.wav"/><Relationship Id="rId6" Type="http://schemas.microsoft.com/office/2007/relationships/media" Target="../media/media10.wav"/><Relationship Id="rId7" Type="http://schemas.openxmlformats.org/officeDocument/2006/relationships/audio" Target="../media/media11.wav"/><Relationship Id="rId8" Type="http://schemas.microsoft.com/office/2007/relationships/media" Target="../media/media11.wav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audio" Target="../media/media12.wav"/><Relationship Id="rId3" Type="http://schemas.microsoft.com/office/2007/relationships/media" Target="../media/media12.wav"/><Relationship Id="rId4" Type="http://schemas.openxmlformats.org/officeDocument/2006/relationships/image" Target="../media/image7.png"/><Relationship Id="rId5" Type="http://schemas.openxmlformats.org/officeDocument/2006/relationships/audio" Target="../media/media13.wav"/><Relationship Id="rId6" Type="http://schemas.microsoft.com/office/2007/relationships/media" Target="../media/media13.wav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8.mov"/><Relationship Id="rId3" Type="http://schemas.microsoft.com/office/2007/relationships/media" Target="../media/media8.mov"/><Relationship Id="rId4" Type="http://schemas.openxmlformats.org/officeDocument/2006/relationships/image" Target="../media/image51.png"/><Relationship Id="rId5" Type="http://schemas.openxmlformats.org/officeDocument/2006/relationships/image" Target="../media/image52.png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png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png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3.png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Relationship Id="rId3" Type="http://schemas.openxmlformats.org/officeDocument/2006/relationships/image" Target="../media/image55.png"/><Relationship Id="rId4" Type="http://schemas.openxmlformats.org/officeDocument/2006/relationships/image" Target="../media/image54.png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Relationship Id="rId3" Type="http://schemas.openxmlformats.org/officeDocument/2006/relationships/image" Target="../media/image56.png"/><Relationship Id="rId4" Type="http://schemas.openxmlformats.org/officeDocument/2006/relationships/image" Target="../media/image54.png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Relationship Id="rId3" Type="http://schemas.openxmlformats.org/officeDocument/2006/relationships/image" Target="../media/image57.png"/><Relationship Id="rId4" Type="http://schemas.openxmlformats.org/officeDocument/2006/relationships/image" Target="../media/image54.png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Relationship Id="rId3" Type="http://schemas.openxmlformats.org/officeDocument/2006/relationships/video" Target="../media/media9.mov"/><Relationship Id="rId4" Type="http://schemas.microsoft.com/office/2007/relationships/media" Target="../media/media9.mov"/><Relationship Id="rId5" Type="http://schemas.openxmlformats.org/officeDocument/2006/relationships/image" Target="../media/image58.png"/><Relationship Id="rId6" Type="http://schemas.openxmlformats.org/officeDocument/2006/relationships/image" Target="../media/image59.png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.png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.png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.png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.png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3.png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Relationship Id="rId3" Type="http://schemas.openxmlformats.org/officeDocument/2006/relationships/image" Target="../media/image64.png"/><Relationship Id="rId4" Type="http://schemas.openxmlformats.org/officeDocument/2006/relationships/image" Target="../media/image63.png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5.png"/><Relationship Id="rId4" Type="http://schemas.openxmlformats.org/officeDocument/2006/relationships/image" Target="../media/image64.png"/><Relationship Id="rId5" Type="http://schemas.openxmlformats.org/officeDocument/2006/relationships/image" Target="../media/image66.png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0.mov"/><Relationship Id="rId3" Type="http://schemas.microsoft.com/office/2007/relationships/media" Target="../media/media10.mov"/><Relationship Id="rId4" Type="http://schemas.openxmlformats.org/officeDocument/2006/relationships/image" Target="../media/image67.png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Relationship Id="rId3" Type="http://schemas.openxmlformats.org/officeDocument/2006/relationships/image" Target="../media/image56.png"/><Relationship Id="rId4" Type="http://schemas.openxmlformats.org/officeDocument/2006/relationships/image" Target="../media/image54.png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56.png"/><Relationship Id="rId5" Type="http://schemas.openxmlformats.org/officeDocument/2006/relationships/image" Target="../media/image54.png"/><Relationship Id="rId6" Type="http://schemas.openxmlformats.org/officeDocument/2006/relationships/image" Target="../media/image70.png"/><Relationship Id="rId7" Type="http://schemas.openxmlformats.org/officeDocument/2006/relationships/image" Target="../media/image66.png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1.mov"/><Relationship Id="rId3" Type="http://schemas.microsoft.com/office/2007/relationships/media" Target="../media/media11.mov"/><Relationship Id="rId4" Type="http://schemas.openxmlformats.org/officeDocument/2006/relationships/image" Target="../media/image71.png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12.mov"/><Relationship Id="rId3" Type="http://schemas.microsoft.com/office/2007/relationships/media" Target="../media/media12.mov"/><Relationship Id="rId4" Type="http://schemas.openxmlformats.org/officeDocument/2006/relationships/image" Target="../media/image72.png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video" Target="../media/media13.mov"/><Relationship Id="rId4" Type="http://schemas.microsoft.com/office/2007/relationships/media" Target="../media/media13.mov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7" Type="http://schemas.openxmlformats.org/officeDocument/2006/relationships/image" Target="../media/image75.png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video" Target="../media/media14.mov"/><Relationship Id="rId4" Type="http://schemas.microsoft.com/office/2007/relationships/media" Target="../media/media14.mov"/><Relationship Id="rId5" Type="http://schemas.openxmlformats.org/officeDocument/2006/relationships/image" Target="../media/image76.png"/><Relationship Id="rId6" Type="http://schemas.openxmlformats.org/officeDocument/2006/relationships/video" Target="../media/media15.mov"/><Relationship Id="rId7" Type="http://schemas.microsoft.com/office/2007/relationships/media" Target="../media/media15.mov"/><Relationship Id="rId8" Type="http://schemas.openxmlformats.org/officeDocument/2006/relationships/image" Target="../media/image77.png"/><Relationship Id="rId9" Type="http://schemas.openxmlformats.org/officeDocument/2006/relationships/video" Target="../media/media16.mov"/><Relationship Id="rId10" Type="http://schemas.microsoft.com/office/2007/relationships/media" Target="../media/media16.mov"/><Relationship Id="rId11" Type="http://schemas.openxmlformats.org/officeDocument/2006/relationships/image" Target="../media/image78.png"/><Relationship Id="rId12" Type="http://schemas.openxmlformats.org/officeDocument/2006/relationships/video" Target="../media/media17.mov"/><Relationship Id="rId13" Type="http://schemas.microsoft.com/office/2007/relationships/media" Target="../media/media17.mov"/><Relationship Id="rId14" Type="http://schemas.openxmlformats.org/officeDocument/2006/relationships/image" Target="../media/image79.png"/><Relationship Id="rId15" Type="http://schemas.openxmlformats.org/officeDocument/2006/relationships/video" Target="../media/media18.mov"/><Relationship Id="rId16" Type="http://schemas.microsoft.com/office/2007/relationships/media" Target="../media/media18.mov"/><Relationship Id="rId17" Type="http://schemas.openxmlformats.org/officeDocument/2006/relationships/image" Target="../media/image80.png"/><Relationship Id="rId18" Type="http://schemas.openxmlformats.org/officeDocument/2006/relationships/video" Target="../media/media19.mov"/><Relationship Id="rId19" Type="http://schemas.microsoft.com/office/2007/relationships/media" Target="../media/media19.mov"/><Relationship Id="rId20" Type="http://schemas.openxmlformats.org/officeDocument/2006/relationships/image" Target="../media/image81.png"/></Relationships>
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tif"/><Relationship Id="rId4" Type="http://schemas.openxmlformats.org/officeDocument/2006/relationships/image" Target="../media/image18.tif"/><Relationship Id="rId5" Type="http://schemas.openxmlformats.org/officeDocument/2006/relationships/image" Target="../media/image19.tif"/><Relationship Id="rId6" Type="http://schemas.openxmlformats.org/officeDocument/2006/relationships/image" Target="../media/image20.tif"/><Relationship Id="rId7" Type="http://schemas.openxmlformats.org/officeDocument/2006/relationships/image" Target="../media/image21.tif"/><Relationship Id="rId8" Type="http://schemas.openxmlformats.org/officeDocument/2006/relationships/image" Target="../media/image82.png"/></Relationships>
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tif"/><Relationship Id="rId4" Type="http://schemas.openxmlformats.org/officeDocument/2006/relationships/image" Target="../media/image21.tif"/><Relationship Id="rId5" Type="http://schemas.openxmlformats.org/officeDocument/2006/relationships/image" Target="../media/image20.tif"/><Relationship Id="rId6" Type="http://schemas.openxmlformats.org/officeDocument/2006/relationships/image" Target="../media/image83.png"/></Relationships>
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tif"/><Relationship Id="rId3" Type="http://schemas.openxmlformats.org/officeDocument/2006/relationships/image" Target="../media/image20.tif"/><Relationship Id="rId4" Type="http://schemas.openxmlformats.org/officeDocument/2006/relationships/image" Target="../media/image84.png"/></Relationships>
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tif"/><Relationship Id="rId3" Type="http://schemas.openxmlformats.org/officeDocument/2006/relationships/image" Target="../media/image85.png"/></Relationships>
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tif"/><Relationship Id="rId3" Type="http://schemas.openxmlformats.org/officeDocument/2006/relationships/image" Target="../media/image23.tif"/><Relationship Id="rId4" Type="http://schemas.openxmlformats.org/officeDocument/2006/relationships/image" Target="../media/image24.tif"/><Relationship Id="rId5" Type="http://schemas.openxmlformats.org/officeDocument/2006/relationships/image" Target="../media/image86.png"/></Relationships>
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tif"/><Relationship Id="rId3" Type="http://schemas.openxmlformats.org/officeDocument/2006/relationships/image" Target="../media/image23.tif"/><Relationship Id="rId4" Type="http://schemas.openxmlformats.org/officeDocument/2006/relationships/image" Target="../media/image87.png"/></Relationships>
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tif"/><Relationship Id="rId3" Type="http://schemas.openxmlformats.org/officeDocument/2006/relationships/image" Target="../media/image88.png"/></Relationships>
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tif"/><Relationship Id="rId3" Type="http://schemas.openxmlformats.org/officeDocument/2006/relationships/image" Target="../media/image89.png"/></Relationships>
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tif"/></Relationships>
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tif"/></Relationships>
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.tif"/></Relationships>
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.png"/></Relationships>

</file>

<file path=ppt/slides/_rels/slide1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5.png"/></Relationships>

</file>

<file path=ppt/slides/_rels/slide1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1.png"/><Relationship Id="rId3" Type="http://schemas.openxmlformats.org/officeDocument/2006/relationships/image" Target="../media/image92.png"/><Relationship Id="rId4" Type="http://schemas.openxmlformats.org/officeDocument/2006/relationships/image" Target="../media/image93.png"/></Relationships>

</file>

<file path=ppt/slides/_rels/slide1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96.png"/></Relationships>

</file>

<file path=ppt/slides/_rels/slide1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7.png"/></Relationships>

</file>

<file path=ppt/slides/_rels/slide1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8.png"/><Relationship Id="rId3" Type="http://schemas.openxmlformats.org/officeDocument/2006/relationships/image" Target="../media/image99.png"/></Relationships>

</file>

<file path=ppt/slides/_rels/slide1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5.jpeg"/><Relationship Id="rId3" Type="http://schemas.openxmlformats.org/officeDocument/2006/relationships/image" Target="../media/image26.tif"/></Relationships>

</file>

<file path=ppt/slides/_rels/slide1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5.png"/><Relationship Id="rId3" Type="http://schemas.openxmlformats.org/officeDocument/2006/relationships/video" Target="../media/media20.mov"/><Relationship Id="rId4" Type="http://schemas.microsoft.com/office/2007/relationships/media" Target="../media/media20.mov"/><Relationship Id="rId5" Type="http://schemas.openxmlformats.org/officeDocument/2006/relationships/image" Target="../media/image100.png"/></Relationships>

</file>

<file path=ppt/slides/_rels/slide1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tif"/><Relationship Id="rId3" Type="http://schemas.openxmlformats.org/officeDocument/2006/relationships/image" Target="../media/image75.png"/><Relationship Id="rId4" Type="http://schemas.openxmlformats.org/officeDocument/2006/relationships/image" Target="../media/image28.tif"/></Relationships>

</file>

<file path=ppt/slides/_rels/slide1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tif"/><Relationship Id="rId3" Type="http://schemas.openxmlformats.org/officeDocument/2006/relationships/image" Target="../media/image75.png"/></Relationships>

</file>

<file path=ppt/slides/_rels/slide1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21.mov"/><Relationship Id="rId3" Type="http://schemas.microsoft.com/office/2007/relationships/media" Target="../media/media21.mov"/><Relationship Id="rId4" Type="http://schemas.openxmlformats.org/officeDocument/2006/relationships/image" Target="../media/image101.png"/><Relationship Id="rId5" Type="http://schemas.openxmlformats.org/officeDocument/2006/relationships/image" Target="../media/image75.png"/></Relationships>

</file>

<file path=ppt/slides/_rels/slide1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20.mov"/><Relationship Id="rId3" Type="http://schemas.microsoft.com/office/2007/relationships/media" Target="../media/media20.mov"/><Relationship Id="rId4" Type="http://schemas.openxmlformats.org/officeDocument/2006/relationships/image" Target="../media/image100.png"/><Relationship Id="rId5" Type="http://schemas.openxmlformats.org/officeDocument/2006/relationships/video" Target="../media/media22.mov"/><Relationship Id="rId6" Type="http://schemas.microsoft.com/office/2007/relationships/media" Target="../media/media22.mov"/><Relationship Id="rId7" Type="http://schemas.openxmlformats.org/officeDocument/2006/relationships/image" Target="../media/image102.png"/><Relationship Id="rId8" Type="http://schemas.openxmlformats.org/officeDocument/2006/relationships/video" Target="../media/media23.mov"/><Relationship Id="rId9" Type="http://schemas.microsoft.com/office/2007/relationships/media" Target="../media/media23.mov"/><Relationship Id="rId10" Type="http://schemas.openxmlformats.org/officeDocument/2006/relationships/image" Target="../media/image103.png"/><Relationship Id="rId11" Type="http://schemas.openxmlformats.org/officeDocument/2006/relationships/video" Target="../media/media24.mov"/><Relationship Id="rId12" Type="http://schemas.microsoft.com/office/2007/relationships/media" Target="../media/media24.mov"/><Relationship Id="rId13" Type="http://schemas.openxmlformats.org/officeDocument/2006/relationships/image" Target="../media/image104.png"/></Relationships>

</file>

<file path=ppt/slides/_rels/slide1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.tif"/><Relationship Id="rId3" Type="http://schemas.openxmlformats.org/officeDocument/2006/relationships/video" Target="../media/media25.mov"/><Relationship Id="rId4" Type="http://schemas.microsoft.com/office/2007/relationships/media" Target="../media/media25.mov"/><Relationship Id="rId5" Type="http://schemas.openxmlformats.org/officeDocument/2006/relationships/image" Target="../media/image105.png"/><Relationship Id="rId6" Type="http://schemas.openxmlformats.org/officeDocument/2006/relationships/image" Target="../media/image31.tif"/><Relationship Id="rId7" Type="http://schemas.openxmlformats.org/officeDocument/2006/relationships/image" Target="../media/image106.png"/></Relationships>

</file>

<file path=ppt/slides/_rels/slide1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6.png"/><Relationship Id="rId3" Type="http://schemas.openxmlformats.org/officeDocument/2006/relationships/image" Target="../media/image31.tif"/></Relationships>

</file>

<file path=ppt/slides/_rels/slide1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26.mov"/><Relationship Id="rId3" Type="http://schemas.microsoft.com/office/2007/relationships/media" Target="../media/media26.mov"/><Relationship Id="rId4" Type="http://schemas.openxmlformats.org/officeDocument/2006/relationships/image" Target="../media/image107.png"/><Relationship Id="rId5" Type="http://schemas.openxmlformats.org/officeDocument/2006/relationships/image" Target="../media/image32.tif"/><Relationship Id="rId6" Type="http://schemas.openxmlformats.org/officeDocument/2006/relationships/image" Target="../media/image33.tif"/></Relationships>

</file>

<file path=ppt/slides/_rels/slide1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tif"/></Relationships>

</file>

<file path=ppt/slides/_rels/slide1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.tif"/><Relationship Id="rId3" Type="http://schemas.openxmlformats.org/officeDocument/2006/relationships/image" Target="../media/image34.tif"/></Relationships>

</file>

<file path=ppt/slides/_rels/slide1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video" Target="../media/media27.mov"/><Relationship Id="rId3" Type="http://schemas.microsoft.com/office/2007/relationships/media" Target="../media/media27.mov"/><Relationship Id="rId4" Type="http://schemas.openxmlformats.org/officeDocument/2006/relationships/image" Target="../media/image108.png"/><Relationship Id="rId5" Type="http://schemas.openxmlformats.org/officeDocument/2006/relationships/image" Target="../media/image35.tif"/></Relationships>

</file>

<file path=ppt/slides/_rels/slide1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5.png"/><Relationship Id="rId3" Type="http://schemas.openxmlformats.org/officeDocument/2006/relationships/video" Target="../media/media28.mov"/><Relationship Id="rId4" Type="http://schemas.microsoft.com/office/2007/relationships/media" Target="../media/media28.mov"/><Relationship Id="rId5" Type="http://schemas.openxmlformats.org/officeDocument/2006/relationships/image" Target="../media/image109.png"/></Relationships>

</file>

<file path=ppt/slides/_rels/slide1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5.png"/></Relationships>

</file>

<file path=ppt/slides/_rels/slide1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.png"/><Relationship Id="rId3" Type="http://schemas.openxmlformats.org/officeDocument/2006/relationships/image" Target="../media/image111.png"/></Relationships>

</file>

<file path=ppt/slides/_rels/slide1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2.png"/></Relationships>

</file>

<file path=ppt/slides/_rels/slide1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tif"/></Relationships>

</file>

<file path=ppt/slides/_rels/slide1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tif"/></Relationships>

</file>

<file path=ppt/slides/_rels/slide1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tif"/></Relationships>

</file>

<file path=ppt/slides/_rels/slide1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.tif"/></Relationships>

</file>

<file path=ppt/slides/_rels/slide1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1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Relationship Id="rId3" Type="http://schemas.openxmlformats.org/officeDocument/2006/relationships/image" Target="../media/image12.jpeg"/><Relationship Id="rId4" Type="http://schemas.openxmlformats.org/officeDocument/2006/relationships/image" Target="../media/image14.jpeg"/></Relationships>

</file>

<file path=ppt/slides/_rels/slide1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Relationship Id="rId3" Type="http://schemas.openxmlformats.org/officeDocument/2006/relationships/image" Target="../media/image12.jpeg"/><Relationship Id="rId4" Type="http://schemas.openxmlformats.org/officeDocument/2006/relationships/image" Target="../media/image14.jpeg"/></Relationships>

</file>

<file path=ppt/slides/_rels/slide1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Relationship Id="rId3" Type="http://schemas.openxmlformats.org/officeDocument/2006/relationships/image" Target="../media/image12.jpeg"/><Relationship Id="rId4" Type="http://schemas.openxmlformats.org/officeDocument/2006/relationships/image" Target="../media/image14.jpeg"/></Relationships>

</file>

<file path=ppt/slides/_rels/slide1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tif"/></Relationships>

</file>

<file path=ppt/slides/_rels/slide1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github.com/bentley/rgbds" TargetMode="External"/></Relationships>

</file>

<file path=ppt/slides/_rels/slide1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3.png"/><Relationship Id="rId3" Type="http://schemas.openxmlformats.org/officeDocument/2006/relationships/hyperlink" Target="http://bgb.bircd.org/" TargetMode="External"/></Relationships>

</file>

<file path=ppt/slides/_rels/slide1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krikzz.com/" TargetMode="External"/><Relationship Id="rId3" Type="http://schemas.openxmlformats.org/officeDocument/2006/relationships/image" Target="../media/image38.tif"/></Relationships>

</file>

<file path=ppt/slides/_rels/slide1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6.jpeg"/><Relationship Id="rId3" Type="http://schemas.openxmlformats.org/officeDocument/2006/relationships/image" Target="../media/image39.tif"/></Relationships>

</file>

<file path=ppt/slides/_rels/slide1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6.jpeg"/><Relationship Id="rId3" Type="http://schemas.openxmlformats.org/officeDocument/2006/relationships/image" Target="../media/image39.tif"/></Relationships>

</file>

<file path=ppt/slides/_rels/slide1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6.jpeg"/><Relationship Id="rId3" Type="http://schemas.openxmlformats.org/officeDocument/2006/relationships/image" Target="../media/image39.tif"/><Relationship Id="rId4" Type="http://schemas.openxmlformats.org/officeDocument/2006/relationships/image" Target="../media/image40.tif"/></Relationships>

</file>

<file path=ppt/slides/_rels/slide2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bmp"/><Relationship Id="rId3" Type="http://schemas.openxmlformats.org/officeDocument/2006/relationships/image" Target="../media/image2.bmp"/><Relationship Id="rId4" Type="http://schemas.openxmlformats.org/officeDocument/2006/relationships/image" Target="../media/image3.bmp"/><Relationship Id="rId5" Type="http://schemas.openxmlformats.org/officeDocument/2006/relationships/image" Target="../media/image4.bmp"/><Relationship Id="rId6" Type="http://schemas.openxmlformats.org/officeDocument/2006/relationships/image" Target="../media/image5.bmp"/><Relationship Id="rId7" Type="http://schemas.openxmlformats.org/officeDocument/2006/relationships/image" Target="../media/image6.bmp"/><Relationship Id="rId8" Type="http://schemas.openxmlformats.org/officeDocument/2006/relationships/image" Target="../media/image7.bmp"/><Relationship Id="rId9" Type="http://schemas.openxmlformats.org/officeDocument/2006/relationships/image" Target="../media/image8.bmp"/><Relationship Id="rId10" Type="http://schemas.openxmlformats.org/officeDocument/2006/relationships/image" Target="../media/image9.bmp"/><Relationship Id="rId11" Type="http://schemas.openxmlformats.org/officeDocument/2006/relationships/image" Target="../media/image10.bmp"/></Relationships>

</file>

<file path=ppt/slides/_rels/slide2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bmp"/></Relationships>

</file>

<file path=ppt/slides/_rels/slide2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bmp"/></Relationships>

</file>

<file path=ppt/slides/_rels/slide2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bmp"/></Relationships>

</file>

<file path=ppt/slides/_rels/slide2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bmp"/></Relationships>

</file>

<file path=ppt/slides/_rels/slide2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bmp"/></Relationships>

</file>

<file path=ppt/slides/_rels/slide2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bmp"/></Relationships>

</file>

<file path=ppt/slides/_rels/slide2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bmp"/></Relationships>

</file>

<file path=ppt/slides/_rels/slide2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bmp"/></Relationships>

</file>

<file path=ppt/slides/_rels/slide2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bmp"/></Relationships>

</file>

<file path=ppt/slides/_rels/slide2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bmp"/></Relationships>

</file>

<file path=ppt/slides/_rels/slide2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bmp"/></Relationships>

</file>

<file path=ppt/slides/_rels/slide2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bmp"/></Relationships>

</file>

<file path=ppt/slides/_rels/slide2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bmp"/><Relationship Id="rId3" Type="http://schemas.openxmlformats.org/officeDocument/2006/relationships/image" Target="../media/image14.bmp"/><Relationship Id="rId4" Type="http://schemas.openxmlformats.org/officeDocument/2006/relationships/image" Target="../media/image15.bmp"/><Relationship Id="rId5" Type="http://schemas.openxmlformats.org/officeDocument/2006/relationships/image" Target="../media/image16.bmp"/><Relationship Id="rId6" Type="http://schemas.openxmlformats.org/officeDocument/2006/relationships/image" Target="../media/image17.bmp"/><Relationship Id="rId7" Type="http://schemas.openxmlformats.org/officeDocument/2006/relationships/image" Target="../media/image18.bmp"/><Relationship Id="rId8" Type="http://schemas.openxmlformats.org/officeDocument/2006/relationships/image" Target="../media/image19.bmp"/></Relationships>

</file>

<file path=ppt/slides/_rels/slide2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2.jpeg"/></Relationships>

</file>

<file path=ppt/slides/_rels/slide2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2.jpeg"/></Relationships>

</file>

<file path=ppt/slides/_rels/slide2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jpeg"/><Relationship Id="rId3" Type="http://schemas.openxmlformats.org/officeDocument/2006/relationships/image" Target="../media/image41.tif"/></Relationships>

</file>

<file path=ppt/slides/_rels/slide2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2.tif"/><Relationship Id="rId3" Type="http://schemas.openxmlformats.org/officeDocument/2006/relationships/image" Target="../media/image37.jpeg"/><Relationship Id="rId4" Type="http://schemas.openxmlformats.org/officeDocument/2006/relationships/image" Target="../media/image41.tif"/></Relationships>

</file>

<file path=ppt/slides/_rels/slide2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2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Rectangle"/>
          <p:cNvSpPr/>
          <p:nvPr/>
        </p:nvSpPr>
        <p:spPr>
          <a:xfrm rot="21102825">
            <a:off x="11740963" y="1947413"/>
            <a:ext cx="3846432" cy="34682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127000" dist="13976" dir="15727839">
              <a:srgbClr val="000000"/>
            </a:outerShdw>
          </a:effectLst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50" name="Is That a Demo in Your Pocket? GameBoy Demo 480p.mp4" descr="Is That a Demo in Your Pocket? GameBoy Demo 480p.mp4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 rot="21103275">
            <a:off x="11757045" y="1968680"/>
            <a:ext cx="3831658" cy="3432779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Is That a Demo in Your Pocket?…"/>
          <p:cNvSpPr txBox="1"/>
          <p:nvPr/>
        </p:nvSpPr>
        <p:spPr>
          <a:xfrm>
            <a:off x="20046850" y="5592754"/>
            <a:ext cx="4275808" cy="2530492"/>
          </a:xfrm>
          <a:prstGeom prst="rect">
            <a:avLst/>
          </a:prstGeom>
          <a:solidFill>
            <a:srgbClr val="000000">
              <a:alpha val="42717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r">
              <a:defRPr b="1" sz="3900">
                <a:latin typeface="Helvetica"/>
                <a:ea typeface="Helvetica"/>
                <a:cs typeface="Helvetica"/>
                <a:sym typeface="Helvetica"/>
              </a:defRPr>
            </a:pPr>
            <a:r>
              <a:t>Is That a Demo in Your Pocket? </a:t>
            </a:r>
          </a:p>
          <a:p>
            <a:pPr algn="r">
              <a:defRPr b="1" sz="3900">
                <a:latin typeface="Helvetica"/>
                <a:ea typeface="Helvetica"/>
                <a:cs typeface="Helvetica"/>
                <a:sym typeface="Helvetica"/>
              </a:defRPr>
            </a:pPr>
            <a:r>
              <a:rPr b="0">
                <a:latin typeface="+mn-lt"/>
                <a:ea typeface="+mn-ea"/>
                <a:cs typeface="+mn-cs"/>
                <a:sym typeface="Helvetica Light"/>
              </a:rPr>
              <a:t>Code</a:t>
            </a:r>
            <a:r>
              <a:t> Snorpung</a:t>
            </a:r>
          </a:p>
          <a:p>
            <a:pPr algn="r">
              <a:defRPr b="1" sz="3900">
                <a:latin typeface="Helvetica"/>
                <a:ea typeface="Helvetica"/>
                <a:cs typeface="Helvetica"/>
                <a:sym typeface="Helvetica"/>
              </a:defRPr>
            </a:pPr>
            <a:r>
              <a:rPr b="0">
                <a:latin typeface="+mn-lt"/>
                <a:ea typeface="+mn-ea"/>
                <a:cs typeface="+mn-cs"/>
                <a:sym typeface="Helvetica Light"/>
              </a:rPr>
              <a:t>Music</a:t>
            </a:r>
            <a:r>
              <a:t> Nordloef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133331" fill="hold"/>
                                        <p:tgtEl>
                                          <p:spTgt spid="1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50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ameBoyLogo.png" descr="GameBoyLogo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853916"/>
            <a:ext cx="24384001" cy="5531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NintendoLogo.png" descr="NintendoLog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77577" y="-3167530"/>
            <a:ext cx="18428846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roup"/>
          <p:cNvGrpSpPr/>
          <p:nvPr/>
        </p:nvGrpSpPr>
        <p:grpSpPr>
          <a:xfrm>
            <a:off x="3278133" y="314027"/>
            <a:ext cx="17827734" cy="13087946"/>
            <a:chOff x="0" y="0"/>
            <a:chExt cx="17827733" cy="13087945"/>
          </a:xfrm>
        </p:grpSpPr>
        <p:sp>
          <p:nvSpPr>
            <p:cNvPr id="156" name="Rectangle"/>
            <p:cNvSpPr/>
            <p:nvPr/>
          </p:nvSpPr>
          <p:spPr>
            <a:xfrm>
              <a:off x="0" y="45444"/>
              <a:ext cx="17827734" cy="13025262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57" name="The Ultimate…"/>
            <p:cNvSpPr txBox="1"/>
            <p:nvPr/>
          </p:nvSpPr>
          <p:spPr>
            <a:xfrm>
              <a:off x="139212" y="9057588"/>
              <a:ext cx="17549308" cy="40303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>
                <a:defRPr b="1" sz="121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 sz="121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Game Boy Talk</a:t>
              </a:r>
            </a:p>
          </p:txBody>
        </p:sp>
        <p:sp>
          <p:nvSpPr>
            <p:cNvPr id="158" name="Michael Steil"/>
            <p:cNvSpPr txBox="1"/>
            <p:nvPr/>
          </p:nvSpPr>
          <p:spPr>
            <a:xfrm>
              <a:off x="139214" y="7890211"/>
              <a:ext cx="17549308" cy="12973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b="1" sz="63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Michael Steil</a:t>
              </a:r>
            </a:p>
          </p:txBody>
        </p:sp>
        <p:pic>
          <p:nvPicPr>
            <p:cNvPr id="159" name="GameboySchraeg.png" descr="GameboySchraeg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5508630" y="233677"/>
              <a:ext cx="6810470" cy="82595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60" name="33C3"/>
            <p:cNvSpPr txBox="1"/>
            <p:nvPr/>
          </p:nvSpPr>
          <p:spPr>
            <a:xfrm>
              <a:off x="144222" y="0"/>
              <a:ext cx="3018037" cy="12973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noAutofit/>
            </a:bodyPr>
            <a:lstStyle>
              <a:lvl1pPr algn="l">
                <a:defRPr b="1" sz="63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33C3</a:t>
              </a:r>
            </a:p>
          </p:txBody>
        </p:sp>
        <p:sp>
          <p:nvSpPr>
            <p:cNvPr id="161" name="2016-12-30"/>
            <p:cNvSpPr txBox="1"/>
            <p:nvPr/>
          </p:nvSpPr>
          <p:spPr>
            <a:xfrm>
              <a:off x="13257821" y="0"/>
              <a:ext cx="4515386" cy="12973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r">
                <a:defRPr b="1" sz="63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2016-12-30</a:t>
              </a:r>
            </a:p>
          </p:txBody>
        </p:sp>
      </p:grpSp>
      <p:sp>
        <p:nvSpPr>
          <p:cNvPr id="163" name="@pagetable…"/>
          <p:cNvSpPr txBox="1"/>
          <p:nvPr/>
        </p:nvSpPr>
        <p:spPr>
          <a:xfrm>
            <a:off x="15270846" y="11816169"/>
            <a:ext cx="5729549" cy="1704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r">
              <a:defRPr b="1" sz="3400">
                <a:latin typeface="Helvetica"/>
                <a:ea typeface="Helvetica"/>
                <a:cs typeface="Helvetica"/>
                <a:sym typeface="Helvetica"/>
              </a:defRPr>
            </a:pPr>
            <a:r>
              <a:t>@pagetable</a:t>
            </a:r>
          </a:p>
          <a:p>
            <a:pPr algn="r">
              <a:defRPr b="1" sz="3400">
                <a:latin typeface="Helvetica"/>
                <a:ea typeface="Helvetica"/>
                <a:cs typeface="Helvetica"/>
                <a:sym typeface="Helvetica"/>
              </a:defRPr>
            </a:pPr>
            <a:r>
              <a:rPr u="sng">
                <a:hlinkClick r:id="rId3" invalidUrl="" action="" tgtFrame="" tooltip="" history="1" highlightClick="0" endSnd="0"/>
              </a:rPr>
              <a:t>http://www.pagetable.com/</a:t>
            </a:r>
          </a:p>
        </p:txBody>
      </p:sp>
      <p:pic>
        <p:nvPicPr>
          <p:cNvPr id="164" name="1.mov" descr="1.mov"/>
          <p:cNvPicPr>
            <a:picLocks noChangeAspect="0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22168842" y="1224872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6666" fill="hold"/>
                                        <p:tgtEl>
                                          <p:spTgt spid="1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6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2" name="Group"/>
          <p:cNvGrpSpPr/>
          <p:nvPr/>
        </p:nvGrpSpPr>
        <p:grpSpPr>
          <a:xfrm>
            <a:off x="12180190" y="7994667"/>
            <a:ext cx="7373195" cy="5412913"/>
            <a:chOff x="0" y="0"/>
            <a:chExt cx="7373193" cy="5412912"/>
          </a:xfrm>
        </p:grpSpPr>
        <p:sp>
          <p:nvSpPr>
            <p:cNvPr id="166" name="Rectangle"/>
            <p:cNvSpPr/>
            <p:nvPr/>
          </p:nvSpPr>
          <p:spPr>
            <a:xfrm>
              <a:off x="0" y="18794"/>
              <a:ext cx="7373194" cy="5386989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67" name="The Ultimate…"/>
            <p:cNvSpPr txBox="1"/>
            <p:nvPr/>
          </p:nvSpPr>
          <p:spPr>
            <a:xfrm>
              <a:off x="57575" y="3746037"/>
              <a:ext cx="7258043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Game Boy Talk</a:t>
              </a:r>
            </a:p>
          </p:txBody>
        </p:sp>
        <p:sp>
          <p:nvSpPr>
            <p:cNvPr id="168" name="Michael Steil"/>
            <p:cNvSpPr txBox="1"/>
            <p:nvPr/>
          </p:nvSpPr>
          <p:spPr>
            <a:xfrm>
              <a:off x="57576" y="3263233"/>
              <a:ext cx="7258042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Michael Steil</a:t>
              </a:r>
            </a:p>
          </p:txBody>
        </p:sp>
        <p:pic>
          <p:nvPicPr>
            <p:cNvPr id="169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278259" y="96644"/>
              <a:ext cx="2816675" cy="34159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0" name="33C3"/>
            <p:cNvSpPr txBox="1"/>
            <p:nvPr/>
          </p:nvSpPr>
          <p:spPr>
            <a:xfrm>
              <a:off x="59647" y="0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33C3</a:t>
              </a:r>
            </a:p>
          </p:txBody>
        </p:sp>
        <p:sp>
          <p:nvSpPr>
            <p:cNvPr id="171" name="2016"/>
            <p:cNvSpPr txBox="1"/>
            <p:nvPr/>
          </p:nvSpPr>
          <p:spPr>
            <a:xfrm>
              <a:off x="6102443" y="-1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r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2016</a:t>
              </a:r>
            </a:p>
          </p:txBody>
        </p:sp>
      </p:grpSp>
      <p:sp>
        <p:nvSpPr>
          <p:cNvPr id="173" name="Rectangle"/>
          <p:cNvSpPr/>
          <p:nvPr/>
        </p:nvSpPr>
        <p:spPr>
          <a:xfrm>
            <a:off x="762019" y="2274108"/>
            <a:ext cx="7373194" cy="5386988"/>
          </a:xfrm>
          <a:prstGeom prst="rect">
            <a:avLst/>
          </a:prstGeom>
          <a:ln w="76200">
            <a:solidFill>
              <a:srgbClr val="A6AAA8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74" name="Rectangle"/>
          <p:cNvSpPr/>
          <p:nvPr/>
        </p:nvSpPr>
        <p:spPr>
          <a:xfrm>
            <a:off x="8505403" y="2274108"/>
            <a:ext cx="7373194" cy="5386988"/>
          </a:xfrm>
          <a:prstGeom prst="rect">
            <a:avLst/>
          </a:prstGeom>
          <a:ln w="76200">
            <a:solidFill>
              <a:srgbClr val="A6AAA8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75" name="Rectangle"/>
          <p:cNvSpPr/>
          <p:nvPr/>
        </p:nvSpPr>
        <p:spPr>
          <a:xfrm>
            <a:off x="16248788" y="2250588"/>
            <a:ext cx="7373194" cy="5386988"/>
          </a:xfrm>
          <a:prstGeom prst="rect">
            <a:avLst/>
          </a:prstGeom>
          <a:ln w="76200">
            <a:solidFill>
              <a:srgbClr val="A6AAA8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76" name="Rectangle"/>
          <p:cNvSpPr/>
          <p:nvPr/>
        </p:nvSpPr>
        <p:spPr>
          <a:xfrm>
            <a:off x="4436806" y="8007629"/>
            <a:ext cx="7373194" cy="5386988"/>
          </a:xfrm>
          <a:prstGeom prst="rect">
            <a:avLst/>
          </a:prstGeom>
          <a:ln w="76200">
            <a:solidFill>
              <a:srgbClr val="A6AAA8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183" name="Group"/>
          <p:cNvGrpSpPr/>
          <p:nvPr/>
        </p:nvGrpSpPr>
        <p:grpSpPr>
          <a:xfrm>
            <a:off x="762019" y="2253567"/>
            <a:ext cx="7373194" cy="5428070"/>
            <a:chOff x="0" y="0"/>
            <a:chExt cx="7373193" cy="5428069"/>
          </a:xfrm>
        </p:grpSpPr>
        <p:sp>
          <p:nvSpPr>
            <p:cNvPr id="177" name="Rectangle"/>
            <p:cNvSpPr/>
            <p:nvPr/>
          </p:nvSpPr>
          <p:spPr>
            <a:xfrm>
              <a:off x="0" y="18526"/>
              <a:ext cx="7373194" cy="5386988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78" name="The Ultimate…"/>
            <p:cNvSpPr txBox="1"/>
            <p:nvPr/>
          </p:nvSpPr>
          <p:spPr>
            <a:xfrm>
              <a:off x="57575" y="3761194"/>
              <a:ext cx="7258043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Commodore 64 Talk</a:t>
              </a:r>
            </a:p>
          </p:txBody>
        </p:sp>
        <p:sp>
          <p:nvSpPr>
            <p:cNvPr id="179" name="Michael Steil"/>
            <p:cNvSpPr txBox="1"/>
            <p:nvPr/>
          </p:nvSpPr>
          <p:spPr>
            <a:xfrm>
              <a:off x="57575" y="3293476"/>
              <a:ext cx="7258043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Michael Steil</a:t>
              </a:r>
            </a:p>
          </p:txBody>
        </p:sp>
        <p:sp>
          <p:nvSpPr>
            <p:cNvPr id="180" name="25C3"/>
            <p:cNvSpPr txBox="1"/>
            <p:nvPr/>
          </p:nvSpPr>
          <p:spPr>
            <a:xfrm>
              <a:off x="24623" y="0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25C3</a:t>
              </a:r>
            </a:p>
          </p:txBody>
        </p:sp>
        <p:pic>
          <p:nvPicPr>
            <p:cNvPr id="181" name="pasted-image-small.png" descr="pasted-image-small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171" t="6212" r="2716" b="5604"/>
            <a:stretch>
              <a:fillRect/>
            </a:stretch>
          </p:blipFill>
          <p:spPr>
            <a:xfrm>
              <a:off x="776883" y="348743"/>
              <a:ext cx="5819427" cy="2784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8" h="21595" fill="norm" stroke="1" extrusionOk="0">
                  <a:moveTo>
                    <a:pt x="4401" y="2"/>
                  </a:moveTo>
                  <a:cubicBezTo>
                    <a:pt x="4321" y="16"/>
                    <a:pt x="4265" y="99"/>
                    <a:pt x="4163" y="316"/>
                  </a:cubicBezTo>
                  <a:cubicBezTo>
                    <a:pt x="4097" y="456"/>
                    <a:pt x="4040" y="569"/>
                    <a:pt x="4036" y="569"/>
                  </a:cubicBezTo>
                  <a:cubicBezTo>
                    <a:pt x="4032" y="569"/>
                    <a:pt x="3970" y="691"/>
                    <a:pt x="3899" y="836"/>
                  </a:cubicBezTo>
                  <a:cubicBezTo>
                    <a:pt x="3828" y="982"/>
                    <a:pt x="3729" y="1176"/>
                    <a:pt x="3679" y="1267"/>
                  </a:cubicBezTo>
                  <a:cubicBezTo>
                    <a:pt x="3422" y="1730"/>
                    <a:pt x="3369" y="1859"/>
                    <a:pt x="1687" y="6207"/>
                  </a:cubicBezTo>
                  <a:cubicBezTo>
                    <a:pt x="1543" y="6578"/>
                    <a:pt x="1279" y="7261"/>
                    <a:pt x="1100" y="7724"/>
                  </a:cubicBezTo>
                  <a:cubicBezTo>
                    <a:pt x="314" y="9750"/>
                    <a:pt x="265" y="9877"/>
                    <a:pt x="197" y="10140"/>
                  </a:cubicBezTo>
                  <a:cubicBezTo>
                    <a:pt x="44" y="10731"/>
                    <a:pt x="-31" y="11546"/>
                    <a:pt x="12" y="12134"/>
                  </a:cubicBezTo>
                  <a:cubicBezTo>
                    <a:pt x="19" y="12234"/>
                    <a:pt x="32" y="12414"/>
                    <a:pt x="41" y="12537"/>
                  </a:cubicBezTo>
                  <a:cubicBezTo>
                    <a:pt x="76" y="13038"/>
                    <a:pt x="188" y="13519"/>
                    <a:pt x="312" y="13691"/>
                  </a:cubicBezTo>
                  <a:cubicBezTo>
                    <a:pt x="379" y="13785"/>
                    <a:pt x="795" y="14026"/>
                    <a:pt x="888" y="14026"/>
                  </a:cubicBezTo>
                  <a:cubicBezTo>
                    <a:pt x="918" y="14026"/>
                    <a:pt x="988" y="14060"/>
                    <a:pt x="1046" y="14100"/>
                  </a:cubicBezTo>
                  <a:cubicBezTo>
                    <a:pt x="1164" y="14184"/>
                    <a:pt x="1119" y="14161"/>
                    <a:pt x="2296" y="14710"/>
                  </a:cubicBezTo>
                  <a:cubicBezTo>
                    <a:pt x="3381" y="15215"/>
                    <a:pt x="5171" y="16049"/>
                    <a:pt x="5767" y="16328"/>
                  </a:cubicBezTo>
                  <a:cubicBezTo>
                    <a:pt x="7960" y="17354"/>
                    <a:pt x="8525" y="17613"/>
                    <a:pt x="8600" y="17621"/>
                  </a:cubicBezTo>
                  <a:cubicBezTo>
                    <a:pt x="8648" y="17626"/>
                    <a:pt x="8743" y="17666"/>
                    <a:pt x="8811" y="17710"/>
                  </a:cubicBezTo>
                  <a:cubicBezTo>
                    <a:pt x="8878" y="17754"/>
                    <a:pt x="9205" y="17904"/>
                    <a:pt x="9536" y="18046"/>
                  </a:cubicBezTo>
                  <a:cubicBezTo>
                    <a:pt x="9867" y="18187"/>
                    <a:pt x="10454" y="18437"/>
                    <a:pt x="10840" y="18603"/>
                  </a:cubicBezTo>
                  <a:cubicBezTo>
                    <a:pt x="11227" y="18768"/>
                    <a:pt x="11990" y="19097"/>
                    <a:pt x="12536" y="19332"/>
                  </a:cubicBezTo>
                  <a:cubicBezTo>
                    <a:pt x="14391" y="20131"/>
                    <a:pt x="16936" y="21183"/>
                    <a:pt x="17079" y="21212"/>
                  </a:cubicBezTo>
                  <a:cubicBezTo>
                    <a:pt x="17162" y="21229"/>
                    <a:pt x="17273" y="21279"/>
                    <a:pt x="17346" y="21329"/>
                  </a:cubicBezTo>
                  <a:cubicBezTo>
                    <a:pt x="17416" y="21377"/>
                    <a:pt x="17570" y="21451"/>
                    <a:pt x="17689" y="21495"/>
                  </a:cubicBezTo>
                  <a:cubicBezTo>
                    <a:pt x="17809" y="21540"/>
                    <a:pt x="17917" y="21581"/>
                    <a:pt x="17929" y="21588"/>
                  </a:cubicBezTo>
                  <a:cubicBezTo>
                    <a:pt x="17941" y="21594"/>
                    <a:pt x="17988" y="21598"/>
                    <a:pt x="18033" y="21594"/>
                  </a:cubicBezTo>
                  <a:cubicBezTo>
                    <a:pt x="18186" y="21580"/>
                    <a:pt x="18180" y="21594"/>
                    <a:pt x="18732" y="19852"/>
                  </a:cubicBezTo>
                  <a:cubicBezTo>
                    <a:pt x="19270" y="18154"/>
                    <a:pt x="19368" y="17844"/>
                    <a:pt x="19628" y="17005"/>
                  </a:cubicBezTo>
                  <a:cubicBezTo>
                    <a:pt x="19722" y="16701"/>
                    <a:pt x="19854" y="16280"/>
                    <a:pt x="19920" y="16067"/>
                  </a:cubicBezTo>
                  <a:cubicBezTo>
                    <a:pt x="20069" y="15593"/>
                    <a:pt x="20608" y="13858"/>
                    <a:pt x="20815" y="13186"/>
                  </a:cubicBezTo>
                  <a:cubicBezTo>
                    <a:pt x="20898" y="12915"/>
                    <a:pt x="21043" y="12444"/>
                    <a:pt x="21137" y="12140"/>
                  </a:cubicBezTo>
                  <a:cubicBezTo>
                    <a:pt x="21389" y="11328"/>
                    <a:pt x="21477" y="11003"/>
                    <a:pt x="21511" y="10783"/>
                  </a:cubicBezTo>
                  <a:cubicBezTo>
                    <a:pt x="21548" y="10533"/>
                    <a:pt x="21567" y="10087"/>
                    <a:pt x="21568" y="9299"/>
                  </a:cubicBezTo>
                  <a:cubicBezTo>
                    <a:pt x="21569" y="8682"/>
                    <a:pt x="21567" y="8669"/>
                    <a:pt x="21475" y="7419"/>
                  </a:cubicBezTo>
                  <a:cubicBezTo>
                    <a:pt x="21406" y="6480"/>
                    <a:pt x="21376" y="6131"/>
                    <a:pt x="21353" y="6037"/>
                  </a:cubicBezTo>
                  <a:cubicBezTo>
                    <a:pt x="21305" y="5842"/>
                    <a:pt x="21325" y="5852"/>
                    <a:pt x="20365" y="5511"/>
                  </a:cubicBezTo>
                  <a:cubicBezTo>
                    <a:pt x="18923" y="4999"/>
                    <a:pt x="12448" y="2746"/>
                    <a:pt x="8035" y="1221"/>
                  </a:cubicBezTo>
                  <a:cubicBezTo>
                    <a:pt x="7477" y="1028"/>
                    <a:pt x="6868" y="819"/>
                    <a:pt x="6681" y="753"/>
                  </a:cubicBezTo>
                  <a:cubicBezTo>
                    <a:pt x="5961" y="502"/>
                    <a:pt x="4567" y="28"/>
                    <a:pt x="4491" y="9"/>
                  </a:cubicBezTo>
                  <a:cubicBezTo>
                    <a:pt x="4456" y="0"/>
                    <a:pt x="4427" y="-2"/>
                    <a:pt x="4401" y="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82" name="2008"/>
            <p:cNvSpPr txBox="1"/>
            <p:nvPr/>
          </p:nvSpPr>
          <p:spPr>
            <a:xfrm>
              <a:off x="6067418" y="-1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r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2008</a:t>
              </a:r>
            </a:p>
          </p:txBody>
        </p:sp>
      </p:grpSp>
      <p:grpSp>
        <p:nvGrpSpPr>
          <p:cNvPr id="190" name="Group"/>
          <p:cNvGrpSpPr/>
          <p:nvPr/>
        </p:nvGrpSpPr>
        <p:grpSpPr>
          <a:xfrm>
            <a:off x="8505403" y="2253567"/>
            <a:ext cx="7373194" cy="5428070"/>
            <a:chOff x="0" y="0"/>
            <a:chExt cx="7373193" cy="5428069"/>
          </a:xfrm>
        </p:grpSpPr>
        <p:sp>
          <p:nvSpPr>
            <p:cNvPr id="184" name="Rectangle"/>
            <p:cNvSpPr/>
            <p:nvPr/>
          </p:nvSpPr>
          <p:spPr>
            <a:xfrm>
              <a:off x="0" y="18526"/>
              <a:ext cx="7373194" cy="5386988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5" name="The Ultimate…"/>
            <p:cNvSpPr txBox="1"/>
            <p:nvPr/>
          </p:nvSpPr>
          <p:spPr>
            <a:xfrm>
              <a:off x="57575" y="3761194"/>
              <a:ext cx="7258043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Atari 2600 Talk</a:t>
              </a:r>
            </a:p>
          </p:txBody>
        </p:sp>
        <p:sp>
          <p:nvSpPr>
            <p:cNvPr id="186" name="Sven Oliver ('SvOlli') Moll"/>
            <p:cNvSpPr txBox="1"/>
            <p:nvPr/>
          </p:nvSpPr>
          <p:spPr>
            <a:xfrm>
              <a:off x="57575" y="3293476"/>
              <a:ext cx="7258043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Sven Oliver ('SvOlli') Moll</a:t>
              </a:r>
            </a:p>
          </p:txBody>
        </p:sp>
        <p:pic>
          <p:nvPicPr>
            <p:cNvPr id="187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7954" t="8539" r="2419" b="5753"/>
            <a:stretch>
              <a:fillRect/>
            </a:stretch>
          </p:blipFill>
          <p:spPr>
            <a:xfrm>
              <a:off x="906687" y="189414"/>
              <a:ext cx="5559819" cy="3103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538" fill="norm" stroke="1" extrusionOk="0">
                  <a:moveTo>
                    <a:pt x="13033" y="0"/>
                  </a:moveTo>
                  <a:cubicBezTo>
                    <a:pt x="12876" y="0"/>
                    <a:pt x="12728" y="83"/>
                    <a:pt x="12638" y="220"/>
                  </a:cubicBezTo>
                  <a:cubicBezTo>
                    <a:pt x="12574" y="319"/>
                    <a:pt x="12572" y="320"/>
                    <a:pt x="12500" y="286"/>
                  </a:cubicBezTo>
                  <a:lnTo>
                    <a:pt x="12426" y="253"/>
                  </a:lnTo>
                  <a:lnTo>
                    <a:pt x="12292" y="487"/>
                  </a:lnTo>
                  <a:cubicBezTo>
                    <a:pt x="12181" y="681"/>
                    <a:pt x="12129" y="747"/>
                    <a:pt x="11999" y="862"/>
                  </a:cubicBezTo>
                  <a:cubicBezTo>
                    <a:pt x="11812" y="1027"/>
                    <a:pt x="11776" y="1098"/>
                    <a:pt x="11675" y="1512"/>
                  </a:cubicBezTo>
                  <a:cubicBezTo>
                    <a:pt x="11568" y="1952"/>
                    <a:pt x="11390" y="2635"/>
                    <a:pt x="11373" y="2672"/>
                  </a:cubicBezTo>
                  <a:cubicBezTo>
                    <a:pt x="11362" y="2696"/>
                    <a:pt x="11025" y="2504"/>
                    <a:pt x="10070" y="1931"/>
                  </a:cubicBezTo>
                  <a:cubicBezTo>
                    <a:pt x="9361" y="1505"/>
                    <a:pt x="8772" y="1157"/>
                    <a:pt x="8761" y="1157"/>
                  </a:cubicBezTo>
                  <a:cubicBezTo>
                    <a:pt x="8751" y="1157"/>
                    <a:pt x="8613" y="1359"/>
                    <a:pt x="8455" y="1606"/>
                  </a:cubicBezTo>
                  <a:cubicBezTo>
                    <a:pt x="8195" y="2011"/>
                    <a:pt x="8145" y="2107"/>
                    <a:pt x="7920" y="2611"/>
                  </a:cubicBezTo>
                  <a:lnTo>
                    <a:pt x="7671" y="3167"/>
                  </a:lnTo>
                  <a:lnTo>
                    <a:pt x="7085" y="4062"/>
                  </a:lnTo>
                  <a:cubicBezTo>
                    <a:pt x="6384" y="5134"/>
                    <a:pt x="6022" y="5694"/>
                    <a:pt x="5536" y="6450"/>
                  </a:cubicBezTo>
                  <a:cubicBezTo>
                    <a:pt x="4927" y="7400"/>
                    <a:pt x="4262" y="8426"/>
                    <a:pt x="3416" y="9722"/>
                  </a:cubicBezTo>
                  <a:cubicBezTo>
                    <a:pt x="3186" y="10076"/>
                    <a:pt x="3079" y="10306"/>
                    <a:pt x="3079" y="10447"/>
                  </a:cubicBezTo>
                  <a:cubicBezTo>
                    <a:pt x="3079" y="10488"/>
                    <a:pt x="3136" y="10834"/>
                    <a:pt x="3205" y="11218"/>
                  </a:cubicBezTo>
                  <a:cubicBezTo>
                    <a:pt x="3275" y="11601"/>
                    <a:pt x="3332" y="11921"/>
                    <a:pt x="3332" y="11928"/>
                  </a:cubicBezTo>
                  <a:cubicBezTo>
                    <a:pt x="3332" y="11935"/>
                    <a:pt x="3288" y="11996"/>
                    <a:pt x="3234" y="12060"/>
                  </a:cubicBezTo>
                  <a:cubicBezTo>
                    <a:pt x="3113" y="12208"/>
                    <a:pt x="3107" y="12197"/>
                    <a:pt x="3080" y="11782"/>
                  </a:cubicBezTo>
                  <a:cubicBezTo>
                    <a:pt x="3042" y="11183"/>
                    <a:pt x="3014" y="10886"/>
                    <a:pt x="2988" y="10835"/>
                  </a:cubicBezTo>
                  <a:cubicBezTo>
                    <a:pt x="2935" y="10730"/>
                    <a:pt x="2824" y="10662"/>
                    <a:pt x="2700" y="10661"/>
                  </a:cubicBezTo>
                  <a:cubicBezTo>
                    <a:pt x="2600" y="10661"/>
                    <a:pt x="2565" y="10674"/>
                    <a:pt x="2478" y="10747"/>
                  </a:cubicBezTo>
                  <a:cubicBezTo>
                    <a:pt x="2421" y="10794"/>
                    <a:pt x="2361" y="10860"/>
                    <a:pt x="2345" y="10893"/>
                  </a:cubicBezTo>
                  <a:cubicBezTo>
                    <a:pt x="2305" y="10974"/>
                    <a:pt x="2306" y="11140"/>
                    <a:pt x="2348" y="11843"/>
                  </a:cubicBezTo>
                  <a:cubicBezTo>
                    <a:pt x="2396" y="12626"/>
                    <a:pt x="2397" y="12608"/>
                    <a:pt x="2285" y="12688"/>
                  </a:cubicBezTo>
                  <a:cubicBezTo>
                    <a:pt x="2216" y="12738"/>
                    <a:pt x="2081" y="12931"/>
                    <a:pt x="1686" y="13528"/>
                  </a:cubicBezTo>
                  <a:cubicBezTo>
                    <a:pt x="445" y="15404"/>
                    <a:pt x="66" y="15991"/>
                    <a:pt x="33" y="16090"/>
                  </a:cubicBezTo>
                  <a:cubicBezTo>
                    <a:pt x="3" y="16175"/>
                    <a:pt x="-3" y="16224"/>
                    <a:pt x="2" y="16363"/>
                  </a:cubicBezTo>
                  <a:cubicBezTo>
                    <a:pt x="9" y="16587"/>
                    <a:pt x="159" y="17608"/>
                    <a:pt x="199" y="17704"/>
                  </a:cubicBezTo>
                  <a:cubicBezTo>
                    <a:pt x="216" y="17745"/>
                    <a:pt x="247" y="17884"/>
                    <a:pt x="267" y="18012"/>
                  </a:cubicBezTo>
                  <a:cubicBezTo>
                    <a:pt x="286" y="18141"/>
                    <a:pt x="316" y="18277"/>
                    <a:pt x="335" y="18315"/>
                  </a:cubicBezTo>
                  <a:cubicBezTo>
                    <a:pt x="380" y="18409"/>
                    <a:pt x="597" y="18614"/>
                    <a:pt x="1624" y="19535"/>
                  </a:cubicBezTo>
                  <a:cubicBezTo>
                    <a:pt x="2107" y="19968"/>
                    <a:pt x="2586" y="20407"/>
                    <a:pt x="2691" y="20513"/>
                  </a:cubicBezTo>
                  <a:cubicBezTo>
                    <a:pt x="3024" y="20852"/>
                    <a:pt x="3163" y="20959"/>
                    <a:pt x="3299" y="20973"/>
                  </a:cubicBezTo>
                  <a:cubicBezTo>
                    <a:pt x="3414" y="20985"/>
                    <a:pt x="3420" y="20982"/>
                    <a:pt x="3493" y="20888"/>
                  </a:cubicBezTo>
                  <a:cubicBezTo>
                    <a:pt x="3535" y="20834"/>
                    <a:pt x="3649" y="20656"/>
                    <a:pt x="3746" y="20494"/>
                  </a:cubicBezTo>
                  <a:cubicBezTo>
                    <a:pt x="3843" y="20331"/>
                    <a:pt x="4234" y="19698"/>
                    <a:pt x="4612" y="19086"/>
                  </a:cubicBezTo>
                  <a:cubicBezTo>
                    <a:pt x="4990" y="18475"/>
                    <a:pt x="5314" y="17951"/>
                    <a:pt x="5332" y="17919"/>
                  </a:cubicBezTo>
                  <a:cubicBezTo>
                    <a:pt x="5349" y="17887"/>
                    <a:pt x="5409" y="17786"/>
                    <a:pt x="5464" y="17696"/>
                  </a:cubicBezTo>
                  <a:cubicBezTo>
                    <a:pt x="5595" y="17481"/>
                    <a:pt x="5623" y="17381"/>
                    <a:pt x="5623" y="17125"/>
                  </a:cubicBezTo>
                  <a:cubicBezTo>
                    <a:pt x="5623" y="17015"/>
                    <a:pt x="5633" y="16860"/>
                    <a:pt x="5646" y="16784"/>
                  </a:cubicBezTo>
                  <a:cubicBezTo>
                    <a:pt x="5662" y="16684"/>
                    <a:pt x="5670" y="16464"/>
                    <a:pt x="5674" y="16010"/>
                  </a:cubicBezTo>
                  <a:cubicBezTo>
                    <a:pt x="5678" y="15330"/>
                    <a:pt x="5669" y="15226"/>
                    <a:pt x="5601" y="15112"/>
                  </a:cubicBezTo>
                  <a:cubicBezTo>
                    <a:pt x="5582" y="15079"/>
                    <a:pt x="5392" y="14904"/>
                    <a:pt x="5179" y="14724"/>
                  </a:cubicBezTo>
                  <a:cubicBezTo>
                    <a:pt x="4766" y="14373"/>
                    <a:pt x="3949" y="13690"/>
                    <a:pt x="3845" y="13608"/>
                  </a:cubicBezTo>
                  <a:cubicBezTo>
                    <a:pt x="3810" y="13581"/>
                    <a:pt x="3718" y="13506"/>
                    <a:pt x="3640" y="13440"/>
                  </a:cubicBezTo>
                  <a:cubicBezTo>
                    <a:pt x="3561" y="13374"/>
                    <a:pt x="3426" y="13261"/>
                    <a:pt x="3338" y="13187"/>
                  </a:cubicBezTo>
                  <a:cubicBezTo>
                    <a:pt x="3160" y="13038"/>
                    <a:pt x="3172" y="13069"/>
                    <a:pt x="3148" y="12702"/>
                  </a:cubicBezTo>
                  <a:lnTo>
                    <a:pt x="3139" y="12545"/>
                  </a:lnTo>
                  <a:lnTo>
                    <a:pt x="3207" y="12446"/>
                  </a:lnTo>
                  <a:cubicBezTo>
                    <a:pt x="3244" y="12392"/>
                    <a:pt x="3299" y="12321"/>
                    <a:pt x="3327" y="12286"/>
                  </a:cubicBezTo>
                  <a:lnTo>
                    <a:pt x="3378" y="12223"/>
                  </a:lnTo>
                  <a:lnTo>
                    <a:pt x="3425" y="12410"/>
                  </a:lnTo>
                  <a:cubicBezTo>
                    <a:pt x="3452" y="12513"/>
                    <a:pt x="3497" y="12659"/>
                    <a:pt x="3527" y="12733"/>
                  </a:cubicBezTo>
                  <a:cubicBezTo>
                    <a:pt x="3641" y="13011"/>
                    <a:pt x="3761" y="13112"/>
                    <a:pt x="4731" y="13779"/>
                  </a:cubicBezTo>
                  <a:cubicBezTo>
                    <a:pt x="5274" y="14153"/>
                    <a:pt x="5402" y="14252"/>
                    <a:pt x="5439" y="14313"/>
                  </a:cubicBezTo>
                  <a:cubicBezTo>
                    <a:pt x="5490" y="14397"/>
                    <a:pt x="6027" y="14768"/>
                    <a:pt x="6097" y="14768"/>
                  </a:cubicBezTo>
                  <a:cubicBezTo>
                    <a:pt x="6112" y="14768"/>
                    <a:pt x="6202" y="14825"/>
                    <a:pt x="6296" y="14895"/>
                  </a:cubicBezTo>
                  <a:cubicBezTo>
                    <a:pt x="6391" y="14964"/>
                    <a:pt x="6678" y="15166"/>
                    <a:pt x="6934" y="15343"/>
                  </a:cubicBezTo>
                  <a:cubicBezTo>
                    <a:pt x="7190" y="15521"/>
                    <a:pt x="7657" y="15845"/>
                    <a:pt x="7969" y="16065"/>
                  </a:cubicBezTo>
                  <a:cubicBezTo>
                    <a:pt x="8282" y="16285"/>
                    <a:pt x="8745" y="16605"/>
                    <a:pt x="8997" y="16776"/>
                  </a:cubicBezTo>
                  <a:cubicBezTo>
                    <a:pt x="9249" y="16946"/>
                    <a:pt x="9537" y="17142"/>
                    <a:pt x="9637" y="17211"/>
                  </a:cubicBezTo>
                  <a:cubicBezTo>
                    <a:pt x="10044" y="17492"/>
                    <a:pt x="10753" y="17971"/>
                    <a:pt x="11652" y="18574"/>
                  </a:cubicBezTo>
                  <a:cubicBezTo>
                    <a:pt x="12306" y="19013"/>
                    <a:pt x="13410" y="19762"/>
                    <a:pt x="14181" y="20287"/>
                  </a:cubicBezTo>
                  <a:cubicBezTo>
                    <a:pt x="14424" y="20453"/>
                    <a:pt x="14640" y="20609"/>
                    <a:pt x="14661" y="20637"/>
                  </a:cubicBezTo>
                  <a:cubicBezTo>
                    <a:pt x="14732" y="20727"/>
                    <a:pt x="15260" y="21097"/>
                    <a:pt x="15353" y="21122"/>
                  </a:cubicBezTo>
                  <a:cubicBezTo>
                    <a:pt x="15403" y="21135"/>
                    <a:pt x="15532" y="21202"/>
                    <a:pt x="15638" y="21273"/>
                  </a:cubicBezTo>
                  <a:cubicBezTo>
                    <a:pt x="15745" y="21344"/>
                    <a:pt x="15890" y="21435"/>
                    <a:pt x="15962" y="21474"/>
                  </a:cubicBezTo>
                  <a:cubicBezTo>
                    <a:pt x="16194" y="21600"/>
                    <a:pt x="16351" y="21542"/>
                    <a:pt x="16489" y="21284"/>
                  </a:cubicBezTo>
                  <a:cubicBezTo>
                    <a:pt x="16525" y="21217"/>
                    <a:pt x="16881" y="20482"/>
                    <a:pt x="17279" y="19651"/>
                  </a:cubicBezTo>
                  <a:cubicBezTo>
                    <a:pt x="17678" y="18820"/>
                    <a:pt x="18108" y="17926"/>
                    <a:pt x="18235" y="17662"/>
                  </a:cubicBezTo>
                  <a:cubicBezTo>
                    <a:pt x="18362" y="17398"/>
                    <a:pt x="18652" y="16789"/>
                    <a:pt x="18882" y="16307"/>
                  </a:cubicBezTo>
                  <a:cubicBezTo>
                    <a:pt x="19629" y="14742"/>
                    <a:pt x="20401" y="13121"/>
                    <a:pt x="20510" y="12890"/>
                  </a:cubicBezTo>
                  <a:cubicBezTo>
                    <a:pt x="20569" y="12765"/>
                    <a:pt x="20734" y="12421"/>
                    <a:pt x="20876" y="12124"/>
                  </a:cubicBezTo>
                  <a:lnTo>
                    <a:pt x="21135" y="11584"/>
                  </a:lnTo>
                  <a:lnTo>
                    <a:pt x="21369" y="10689"/>
                  </a:lnTo>
                  <a:cubicBezTo>
                    <a:pt x="21539" y="10037"/>
                    <a:pt x="21597" y="9781"/>
                    <a:pt x="21584" y="9758"/>
                  </a:cubicBezTo>
                  <a:cubicBezTo>
                    <a:pt x="21575" y="9741"/>
                    <a:pt x="21438" y="9644"/>
                    <a:pt x="21279" y="9543"/>
                  </a:cubicBezTo>
                  <a:lnTo>
                    <a:pt x="20991" y="9361"/>
                  </a:lnTo>
                  <a:lnTo>
                    <a:pt x="20769" y="8835"/>
                  </a:lnTo>
                  <a:cubicBezTo>
                    <a:pt x="20570" y="8362"/>
                    <a:pt x="20542" y="8306"/>
                    <a:pt x="20478" y="8263"/>
                  </a:cubicBezTo>
                  <a:cubicBezTo>
                    <a:pt x="20439" y="8236"/>
                    <a:pt x="20265" y="8126"/>
                    <a:pt x="20091" y="8020"/>
                  </a:cubicBezTo>
                  <a:cubicBezTo>
                    <a:pt x="19918" y="7914"/>
                    <a:pt x="19587" y="7708"/>
                    <a:pt x="19356" y="7566"/>
                  </a:cubicBezTo>
                  <a:cubicBezTo>
                    <a:pt x="19126" y="7423"/>
                    <a:pt x="18827" y="7241"/>
                    <a:pt x="18692" y="7158"/>
                  </a:cubicBezTo>
                  <a:cubicBezTo>
                    <a:pt x="18558" y="7075"/>
                    <a:pt x="18258" y="6890"/>
                    <a:pt x="18028" y="6748"/>
                  </a:cubicBezTo>
                  <a:cubicBezTo>
                    <a:pt x="17798" y="6605"/>
                    <a:pt x="17382" y="6354"/>
                    <a:pt x="17104" y="6186"/>
                  </a:cubicBezTo>
                  <a:cubicBezTo>
                    <a:pt x="16206" y="5645"/>
                    <a:pt x="15952" y="5483"/>
                    <a:pt x="15873" y="5409"/>
                  </a:cubicBezTo>
                  <a:cubicBezTo>
                    <a:pt x="15830" y="5369"/>
                    <a:pt x="15775" y="5338"/>
                    <a:pt x="15752" y="5338"/>
                  </a:cubicBezTo>
                  <a:cubicBezTo>
                    <a:pt x="15716" y="5338"/>
                    <a:pt x="15108" y="4983"/>
                    <a:pt x="14507" y="4613"/>
                  </a:cubicBezTo>
                  <a:lnTo>
                    <a:pt x="14330" y="4503"/>
                  </a:lnTo>
                  <a:lnTo>
                    <a:pt x="14325" y="3853"/>
                  </a:lnTo>
                  <a:cubicBezTo>
                    <a:pt x="14321" y="3264"/>
                    <a:pt x="14317" y="3177"/>
                    <a:pt x="14279" y="2908"/>
                  </a:cubicBezTo>
                  <a:cubicBezTo>
                    <a:pt x="14211" y="2418"/>
                    <a:pt x="14089" y="1851"/>
                    <a:pt x="13939" y="1314"/>
                  </a:cubicBezTo>
                  <a:cubicBezTo>
                    <a:pt x="13688" y="417"/>
                    <a:pt x="13400" y="0"/>
                    <a:pt x="13033" y="0"/>
                  </a:cubicBezTo>
                  <a:close/>
                  <a:moveTo>
                    <a:pt x="13025" y="262"/>
                  </a:moveTo>
                  <a:cubicBezTo>
                    <a:pt x="13164" y="253"/>
                    <a:pt x="13294" y="357"/>
                    <a:pt x="13456" y="595"/>
                  </a:cubicBezTo>
                  <a:cubicBezTo>
                    <a:pt x="13584" y="781"/>
                    <a:pt x="13690" y="1060"/>
                    <a:pt x="13832" y="1586"/>
                  </a:cubicBezTo>
                  <a:cubicBezTo>
                    <a:pt x="14052" y="2396"/>
                    <a:pt x="14148" y="2974"/>
                    <a:pt x="14173" y="3627"/>
                  </a:cubicBezTo>
                  <a:cubicBezTo>
                    <a:pt x="14181" y="3845"/>
                    <a:pt x="14183" y="4099"/>
                    <a:pt x="14176" y="4192"/>
                  </a:cubicBezTo>
                  <a:cubicBezTo>
                    <a:pt x="14161" y="4399"/>
                    <a:pt x="14152" y="4403"/>
                    <a:pt x="13974" y="4291"/>
                  </a:cubicBezTo>
                  <a:cubicBezTo>
                    <a:pt x="13905" y="4247"/>
                    <a:pt x="13514" y="4008"/>
                    <a:pt x="13105" y="3759"/>
                  </a:cubicBezTo>
                  <a:cubicBezTo>
                    <a:pt x="12177" y="3194"/>
                    <a:pt x="12214" y="3218"/>
                    <a:pt x="12205" y="3192"/>
                  </a:cubicBezTo>
                  <a:cubicBezTo>
                    <a:pt x="12201" y="3180"/>
                    <a:pt x="12270" y="2995"/>
                    <a:pt x="12358" y="2779"/>
                  </a:cubicBezTo>
                  <a:cubicBezTo>
                    <a:pt x="12720" y="1895"/>
                    <a:pt x="12716" y="1909"/>
                    <a:pt x="12678" y="1553"/>
                  </a:cubicBezTo>
                  <a:cubicBezTo>
                    <a:pt x="12651" y="1292"/>
                    <a:pt x="12661" y="1129"/>
                    <a:pt x="12726" y="843"/>
                  </a:cubicBezTo>
                  <a:cubicBezTo>
                    <a:pt x="12758" y="700"/>
                    <a:pt x="12760" y="674"/>
                    <a:pt x="12742" y="576"/>
                  </a:cubicBezTo>
                  <a:cubicBezTo>
                    <a:pt x="12714" y="430"/>
                    <a:pt x="12738" y="384"/>
                    <a:pt x="12882" y="306"/>
                  </a:cubicBezTo>
                  <a:cubicBezTo>
                    <a:pt x="12932" y="279"/>
                    <a:pt x="12979" y="264"/>
                    <a:pt x="13025" y="26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88" name="26C3"/>
            <p:cNvSpPr txBox="1"/>
            <p:nvPr/>
          </p:nvSpPr>
          <p:spPr>
            <a:xfrm>
              <a:off x="41099" y="0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26C3</a:t>
              </a:r>
            </a:p>
          </p:txBody>
        </p:sp>
        <p:sp>
          <p:nvSpPr>
            <p:cNvPr id="189" name="2009"/>
            <p:cNvSpPr txBox="1"/>
            <p:nvPr/>
          </p:nvSpPr>
          <p:spPr>
            <a:xfrm>
              <a:off x="6083894" y="-1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r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2009</a:t>
              </a:r>
            </a:p>
          </p:txBody>
        </p:sp>
      </p:grpSp>
      <p:grpSp>
        <p:nvGrpSpPr>
          <p:cNvPr id="197" name="Group"/>
          <p:cNvGrpSpPr/>
          <p:nvPr/>
        </p:nvGrpSpPr>
        <p:grpSpPr>
          <a:xfrm>
            <a:off x="16248788" y="2253567"/>
            <a:ext cx="7373194" cy="5428070"/>
            <a:chOff x="0" y="0"/>
            <a:chExt cx="7373193" cy="5428069"/>
          </a:xfrm>
        </p:grpSpPr>
        <p:sp>
          <p:nvSpPr>
            <p:cNvPr id="191" name="Rectangle"/>
            <p:cNvSpPr/>
            <p:nvPr/>
          </p:nvSpPr>
          <p:spPr>
            <a:xfrm>
              <a:off x="0" y="18526"/>
              <a:ext cx="7373194" cy="5386988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" name="The Ultimate…"/>
            <p:cNvSpPr txBox="1"/>
            <p:nvPr/>
          </p:nvSpPr>
          <p:spPr>
            <a:xfrm>
              <a:off x="57576" y="3761194"/>
              <a:ext cx="7258042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Galaksija Talk</a:t>
              </a:r>
            </a:p>
          </p:txBody>
        </p:sp>
        <p:sp>
          <p:nvSpPr>
            <p:cNvPr id="193" name="Tomaž Šolc"/>
            <p:cNvSpPr txBox="1"/>
            <p:nvPr/>
          </p:nvSpPr>
          <p:spPr>
            <a:xfrm>
              <a:off x="57576" y="3293476"/>
              <a:ext cx="7258042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Tomaž Šolc</a:t>
              </a:r>
            </a:p>
          </p:txBody>
        </p:sp>
        <p:pic>
          <p:nvPicPr>
            <p:cNvPr id="194" name="Untitled.png" descr="Untitled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1094" t="1816" r="1444" b="2069"/>
            <a:stretch>
              <a:fillRect/>
            </a:stretch>
          </p:blipFill>
          <p:spPr>
            <a:xfrm>
              <a:off x="1779083" y="404533"/>
              <a:ext cx="3815027" cy="2673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598" fill="norm" stroke="1" extrusionOk="0">
                  <a:moveTo>
                    <a:pt x="21561" y="0"/>
                  </a:moveTo>
                  <a:lnTo>
                    <a:pt x="20790" y="10"/>
                  </a:lnTo>
                  <a:cubicBezTo>
                    <a:pt x="20325" y="15"/>
                    <a:pt x="20008" y="30"/>
                    <a:pt x="19988" y="45"/>
                  </a:cubicBezTo>
                  <a:cubicBezTo>
                    <a:pt x="19939" y="83"/>
                    <a:pt x="19839" y="84"/>
                    <a:pt x="19793" y="48"/>
                  </a:cubicBezTo>
                  <a:cubicBezTo>
                    <a:pt x="19760" y="23"/>
                    <a:pt x="19211" y="18"/>
                    <a:pt x="17149" y="19"/>
                  </a:cubicBezTo>
                  <a:cubicBezTo>
                    <a:pt x="15717" y="20"/>
                    <a:pt x="14539" y="28"/>
                    <a:pt x="14532" y="38"/>
                  </a:cubicBezTo>
                  <a:cubicBezTo>
                    <a:pt x="14525" y="49"/>
                    <a:pt x="14517" y="107"/>
                    <a:pt x="14514" y="167"/>
                  </a:cubicBezTo>
                  <a:cubicBezTo>
                    <a:pt x="14507" y="312"/>
                    <a:pt x="14476" y="304"/>
                    <a:pt x="14465" y="154"/>
                  </a:cubicBezTo>
                  <a:lnTo>
                    <a:pt x="14456" y="35"/>
                  </a:lnTo>
                  <a:lnTo>
                    <a:pt x="12863" y="19"/>
                  </a:lnTo>
                  <a:cubicBezTo>
                    <a:pt x="11987" y="12"/>
                    <a:pt x="9155" y="8"/>
                    <a:pt x="6571" y="13"/>
                  </a:cubicBezTo>
                  <a:cubicBezTo>
                    <a:pt x="3987" y="17"/>
                    <a:pt x="1452" y="22"/>
                    <a:pt x="937" y="22"/>
                  </a:cubicBezTo>
                  <a:lnTo>
                    <a:pt x="0" y="22"/>
                  </a:lnTo>
                  <a:lnTo>
                    <a:pt x="11" y="3665"/>
                  </a:lnTo>
                  <a:cubicBezTo>
                    <a:pt x="17" y="5668"/>
                    <a:pt x="31" y="7668"/>
                    <a:pt x="40" y="8112"/>
                  </a:cubicBezTo>
                  <a:cubicBezTo>
                    <a:pt x="50" y="8556"/>
                    <a:pt x="66" y="9621"/>
                    <a:pt x="76" y="10475"/>
                  </a:cubicBezTo>
                  <a:cubicBezTo>
                    <a:pt x="86" y="11329"/>
                    <a:pt x="99" y="12226"/>
                    <a:pt x="103" y="12469"/>
                  </a:cubicBezTo>
                  <a:cubicBezTo>
                    <a:pt x="130" y="13840"/>
                    <a:pt x="185" y="19814"/>
                    <a:pt x="180" y="20822"/>
                  </a:cubicBezTo>
                  <a:cubicBezTo>
                    <a:pt x="178" y="21090"/>
                    <a:pt x="185" y="21320"/>
                    <a:pt x="193" y="21332"/>
                  </a:cubicBezTo>
                  <a:cubicBezTo>
                    <a:pt x="210" y="21356"/>
                    <a:pt x="457" y="21368"/>
                    <a:pt x="2040" y="21406"/>
                  </a:cubicBezTo>
                  <a:cubicBezTo>
                    <a:pt x="2629" y="21420"/>
                    <a:pt x="3569" y="21447"/>
                    <a:pt x="4129" y="21470"/>
                  </a:cubicBezTo>
                  <a:cubicBezTo>
                    <a:pt x="6054" y="21546"/>
                    <a:pt x="6834" y="21564"/>
                    <a:pt x="9199" y="21576"/>
                  </a:cubicBezTo>
                  <a:cubicBezTo>
                    <a:pt x="10503" y="21582"/>
                    <a:pt x="11577" y="21590"/>
                    <a:pt x="11587" y="21595"/>
                  </a:cubicBezTo>
                  <a:cubicBezTo>
                    <a:pt x="11597" y="21599"/>
                    <a:pt x="11821" y="21600"/>
                    <a:pt x="12083" y="21595"/>
                  </a:cubicBezTo>
                  <a:cubicBezTo>
                    <a:pt x="12346" y="21590"/>
                    <a:pt x="13470" y="21578"/>
                    <a:pt x="14579" y="21569"/>
                  </a:cubicBezTo>
                  <a:cubicBezTo>
                    <a:pt x="15689" y="21561"/>
                    <a:pt x="16872" y="21549"/>
                    <a:pt x="17207" y="21543"/>
                  </a:cubicBezTo>
                  <a:cubicBezTo>
                    <a:pt x="17543" y="21538"/>
                    <a:pt x="18650" y="21527"/>
                    <a:pt x="19667" y="21518"/>
                  </a:cubicBezTo>
                  <a:cubicBezTo>
                    <a:pt x="20684" y="21509"/>
                    <a:pt x="21521" y="21494"/>
                    <a:pt x="21527" y="21486"/>
                  </a:cubicBezTo>
                  <a:cubicBezTo>
                    <a:pt x="21533" y="21477"/>
                    <a:pt x="21543" y="19118"/>
                    <a:pt x="21550" y="16243"/>
                  </a:cubicBezTo>
                  <a:cubicBezTo>
                    <a:pt x="21556" y="13369"/>
                    <a:pt x="21568" y="9598"/>
                    <a:pt x="21577" y="7862"/>
                  </a:cubicBezTo>
                  <a:cubicBezTo>
                    <a:pt x="21598" y="3717"/>
                    <a:pt x="21600" y="140"/>
                    <a:pt x="21579" y="61"/>
                  </a:cubicBezTo>
                  <a:lnTo>
                    <a:pt x="21561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95" name="29C3"/>
            <p:cNvSpPr txBox="1"/>
            <p:nvPr/>
          </p:nvSpPr>
          <p:spPr>
            <a:xfrm>
              <a:off x="57576" y="0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29C3</a:t>
              </a:r>
            </a:p>
          </p:txBody>
        </p:sp>
        <p:sp>
          <p:nvSpPr>
            <p:cNvPr id="196" name="2012"/>
            <p:cNvSpPr txBox="1"/>
            <p:nvPr/>
          </p:nvSpPr>
          <p:spPr>
            <a:xfrm>
              <a:off x="6100371" y="-1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r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2012</a:t>
              </a:r>
            </a:p>
          </p:txBody>
        </p:sp>
      </p:grpSp>
      <p:grpSp>
        <p:nvGrpSpPr>
          <p:cNvPr id="204" name="Group"/>
          <p:cNvGrpSpPr/>
          <p:nvPr/>
        </p:nvGrpSpPr>
        <p:grpSpPr>
          <a:xfrm>
            <a:off x="4436806" y="7990906"/>
            <a:ext cx="7373194" cy="5416674"/>
            <a:chOff x="0" y="0"/>
            <a:chExt cx="7373193" cy="5416672"/>
          </a:xfrm>
        </p:grpSpPr>
        <p:sp>
          <p:nvSpPr>
            <p:cNvPr id="198" name="Rectangle"/>
            <p:cNvSpPr/>
            <p:nvPr/>
          </p:nvSpPr>
          <p:spPr>
            <a:xfrm>
              <a:off x="0" y="22555"/>
              <a:ext cx="7373194" cy="5386988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9" name="The Ultimate…"/>
            <p:cNvSpPr txBox="1"/>
            <p:nvPr/>
          </p:nvSpPr>
          <p:spPr>
            <a:xfrm>
              <a:off x="57575" y="3749797"/>
              <a:ext cx="7258043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Amiga 500 Talk</a:t>
              </a:r>
            </a:p>
          </p:txBody>
        </p:sp>
        <p:sp>
          <p:nvSpPr>
            <p:cNvPr id="200" name="rahra"/>
            <p:cNvSpPr txBox="1"/>
            <p:nvPr/>
          </p:nvSpPr>
          <p:spPr>
            <a:xfrm>
              <a:off x="57575" y="3246775"/>
              <a:ext cx="7258043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rahra</a:t>
              </a:r>
            </a:p>
          </p:txBody>
        </p:sp>
        <p:pic>
          <p:nvPicPr>
            <p:cNvPr id="201" name="Amiga.jpg" descr="Amiga.jpg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4701" t="7753" r="2916" b="7756"/>
            <a:stretch>
              <a:fillRect/>
            </a:stretch>
          </p:blipFill>
          <p:spPr>
            <a:xfrm>
              <a:off x="1820808" y="543400"/>
              <a:ext cx="3805238" cy="2701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9223" y="0"/>
                  </a:moveTo>
                  <a:cubicBezTo>
                    <a:pt x="4878" y="0"/>
                    <a:pt x="4581" y="25"/>
                    <a:pt x="4328" y="419"/>
                  </a:cubicBezTo>
                  <a:cubicBezTo>
                    <a:pt x="4097" y="777"/>
                    <a:pt x="4055" y="1395"/>
                    <a:pt x="4030" y="4664"/>
                  </a:cubicBezTo>
                  <a:lnTo>
                    <a:pt x="4001" y="8487"/>
                  </a:lnTo>
                  <a:lnTo>
                    <a:pt x="2429" y="8547"/>
                  </a:lnTo>
                  <a:lnTo>
                    <a:pt x="858" y="8611"/>
                  </a:lnTo>
                  <a:lnTo>
                    <a:pt x="428" y="9563"/>
                  </a:lnTo>
                  <a:cubicBezTo>
                    <a:pt x="121" y="10244"/>
                    <a:pt x="0" y="10804"/>
                    <a:pt x="0" y="11530"/>
                  </a:cubicBezTo>
                  <a:lnTo>
                    <a:pt x="0" y="12545"/>
                  </a:lnTo>
                  <a:lnTo>
                    <a:pt x="1138" y="12608"/>
                  </a:lnTo>
                  <a:lnTo>
                    <a:pt x="2275" y="12675"/>
                  </a:lnTo>
                  <a:lnTo>
                    <a:pt x="2226" y="13335"/>
                  </a:lnTo>
                  <a:cubicBezTo>
                    <a:pt x="2199" y="13699"/>
                    <a:pt x="2075" y="14284"/>
                    <a:pt x="1951" y="14636"/>
                  </a:cubicBezTo>
                  <a:cubicBezTo>
                    <a:pt x="1729" y="15265"/>
                    <a:pt x="1097" y="20027"/>
                    <a:pt x="1097" y="21067"/>
                  </a:cubicBezTo>
                  <a:lnTo>
                    <a:pt x="1097" y="21600"/>
                  </a:lnTo>
                  <a:lnTo>
                    <a:pt x="9728" y="21600"/>
                  </a:lnTo>
                  <a:cubicBezTo>
                    <a:pt x="17843" y="21600"/>
                    <a:pt x="18359" y="21576"/>
                    <a:pt x="18358" y="21213"/>
                  </a:cubicBezTo>
                  <a:cubicBezTo>
                    <a:pt x="18358" y="21001"/>
                    <a:pt x="18155" y="19754"/>
                    <a:pt x="17910" y="18440"/>
                  </a:cubicBezTo>
                  <a:lnTo>
                    <a:pt x="17464" y="16051"/>
                  </a:lnTo>
                  <a:lnTo>
                    <a:pt x="17793" y="15864"/>
                  </a:lnTo>
                  <a:cubicBezTo>
                    <a:pt x="18044" y="15721"/>
                    <a:pt x="18061" y="15674"/>
                    <a:pt x="17860" y="15664"/>
                  </a:cubicBezTo>
                  <a:cubicBezTo>
                    <a:pt x="17542" y="15647"/>
                    <a:pt x="16633" y="14151"/>
                    <a:pt x="16633" y="13643"/>
                  </a:cubicBezTo>
                  <a:cubicBezTo>
                    <a:pt x="16633" y="13057"/>
                    <a:pt x="16218" y="12736"/>
                    <a:pt x="15418" y="12704"/>
                  </a:cubicBezTo>
                  <a:lnTo>
                    <a:pt x="14670" y="12675"/>
                  </a:lnTo>
                  <a:lnTo>
                    <a:pt x="14670" y="10359"/>
                  </a:lnTo>
                  <a:cubicBezTo>
                    <a:pt x="14670" y="9086"/>
                    <a:pt x="14727" y="6445"/>
                    <a:pt x="14796" y="4489"/>
                  </a:cubicBezTo>
                  <a:lnTo>
                    <a:pt x="14923" y="933"/>
                  </a:lnTo>
                  <a:lnTo>
                    <a:pt x="14386" y="466"/>
                  </a:lnTo>
                  <a:cubicBezTo>
                    <a:pt x="13872" y="20"/>
                    <a:pt x="13657" y="0"/>
                    <a:pt x="9223" y="0"/>
                  </a:cubicBezTo>
                  <a:close/>
                  <a:moveTo>
                    <a:pt x="19153" y="16965"/>
                  </a:moveTo>
                  <a:cubicBezTo>
                    <a:pt x="18916" y="17038"/>
                    <a:pt x="18674" y="17313"/>
                    <a:pt x="18674" y="17577"/>
                  </a:cubicBezTo>
                  <a:cubicBezTo>
                    <a:pt x="18674" y="17763"/>
                    <a:pt x="18867" y="18347"/>
                    <a:pt x="19104" y="18875"/>
                  </a:cubicBezTo>
                  <a:lnTo>
                    <a:pt x="19536" y="19836"/>
                  </a:lnTo>
                  <a:lnTo>
                    <a:pt x="20568" y="19836"/>
                  </a:lnTo>
                  <a:lnTo>
                    <a:pt x="21600" y="19836"/>
                  </a:lnTo>
                  <a:lnTo>
                    <a:pt x="21532" y="19195"/>
                  </a:lnTo>
                  <a:cubicBezTo>
                    <a:pt x="21431" y="18228"/>
                    <a:pt x="20533" y="16952"/>
                    <a:pt x="19982" y="16996"/>
                  </a:cubicBezTo>
                  <a:cubicBezTo>
                    <a:pt x="19737" y="17016"/>
                    <a:pt x="19465" y="17004"/>
                    <a:pt x="19379" y="16968"/>
                  </a:cubicBezTo>
                  <a:cubicBezTo>
                    <a:pt x="19310" y="16939"/>
                    <a:pt x="19232" y="16940"/>
                    <a:pt x="19153" y="16965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202" name="32C3"/>
            <p:cNvSpPr txBox="1"/>
            <p:nvPr/>
          </p:nvSpPr>
          <p:spPr>
            <a:xfrm>
              <a:off x="24622" y="0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32C3</a:t>
              </a:r>
            </a:p>
          </p:txBody>
        </p:sp>
        <p:sp>
          <p:nvSpPr>
            <p:cNvPr id="203" name="2015"/>
            <p:cNvSpPr txBox="1"/>
            <p:nvPr/>
          </p:nvSpPr>
          <p:spPr>
            <a:xfrm>
              <a:off x="6067418" y="-1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r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2015</a:t>
              </a:r>
            </a:p>
          </p:txBody>
        </p:sp>
      </p:grpSp>
      <p:pic>
        <p:nvPicPr>
          <p:cNvPr id="205" name="GameboySchraeg.png" descr="GameboySchraeg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458450" y="8091311"/>
            <a:ext cx="2816675" cy="3415967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The Ultimate Talk Series"/>
          <p:cNvSpPr txBox="1"/>
          <p:nvPr/>
        </p:nvSpPr>
        <p:spPr>
          <a:xfrm>
            <a:off x="6206219" y="518722"/>
            <a:ext cx="11971562" cy="137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8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The Ultimate Talk Series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"/>
                            </p:stCondLst>
                            <p:childTnLst>
                              <p:par>
                                <p:cTn id="28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7" grpId="3"/>
      <p:bldP build="whole" bldLvl="1" animBg="1" rev="0" advAuto="0" spid="204" grpId="4"/>
      <p:bldP build="whole" bldLvl="1" animBg="1" rev="0" advAuto="0" spid="205" grpId="5"/>
      <p:bldP build="whole" bldLvl="1" animBg="1" rev="0" advAuto="0" spid="190" grpId="2"/>
      <p:bldP build="whole" bldLvl="1" animBg="1" rev="0" advAuto="0" spid="18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ameboySchraeg.png" descr="GameboySchrae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89804" y="185123"/>
            <a:ext cx="11004393" cy="13345754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1049 Game Boy Games"/>
          <p:cNvSpPr txBox="1"/>
          <p:nvPr/>
        </p:nvSpPr>
        <p:spPr>
          <a:xfrm>
            <a:off x="266842" y="11722496"/>
            <a:ext cx="717995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1049 Game Boy Games</a:t>
            </a:r>
          </a:p>
        </p:txBody>
      </p:sp>
      <p:sp>
        <p:nvSpPr>
          <p:cNvPr id="210" name="576 Game Boy Color Games"/>
          <p:cNvSpPr txBox="1"/>
          <p:nvPr/>
        </p:nvSpPr>
        <p:spPr>
          <a:xfrm>
            <a:off x="625914" y="12484496"/>
            <a:ext cx="866110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576 Game Boy Color Games</a:t>
            </a:r>
          </a:p>
        </p:txBody>
      </p:sp>
      <p:sp>
        <p:nvSpPr>
          <p:cNvPr id="211" name="79 M Game Boy Advance"/>
          <p:cNvSpPr txBox="1"/>
          <p:nvPr/>
        </p:nvSpPr>
        <p:spPr>
          <a:xfrm>
            <a:off x="1235574" y="2408983"/>
            <a:ext cx="7684729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79 M Game Boy Advance</a:t>
            </a:r>
          </a:p>
        </p:txBody>
      </p:sp>
      <p:sp>
        <p:nvSpPr>
          <p:cNvPr id="212" name="197 M total"/>
          <p:cNvSpPr txBox="1"/>
          <p:nvPr/>
        </p:nvSpPr>
        <p:spPr>
          <a:xfrm>
            <a:off x="883498" y="3430134"/>
            <a:ext cx="343723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197 M total</a:t>
            </a:r>
          </a:p>
        </p:txBody>
      </p:sp>
      <p:sp>
        <p:nvSpPr>
          <p:cNvPr id="213" name="Line"/>
          <p:cNvSpPr/>
          <p:nvPr/>
        </p:nvSpPr>
        <p:spPr>
          <a:xfrm>
            <a:off x="667722" y="3417639"/>
            <a:ext cx="8577488" cy="1"/>
          </a:xfrm>
          <a:prstGeom prst="line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216" name="Group"/>
          <p:cNvGrpSpPr/>
          <p:nvPr/>
        </p:nvGrpSpPr>
        <p:grpSpPr>
          <a:xfrm>
            <a:off x="14630755" y="12046448"/>
            <a:ext cx="9727917" cy="1666876"/>
            <a:chOff x="0" y="0"/>
            <a:chExt cx="9727916" cy="1666875"/>
          </a:xfrm>
        </p:grpSpPr>
        <p:sp>
          <p:nvSpPr>
            <p:cNvPr id="214" name="including…"/>
            <p:cNvSpPr txBox="1"/>
            <p:nvPr/>
          </p:nvSpPr>
          <p:spPr>
            <a:xfrm>
              <a:off x="3631308" y="0"/>
              <a:ext cx="6096609" cy="1666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including</a:t>
              </a:r>
            </a:p>
            <a:p>
              <a:pPr algn="l"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Game Boy Advance</a:t>
              </a:r>
            </a:p>
          </p:txBody>
        </p:sp>
        <p:sp>
          <p:nvSpPr>
            <p:cNvPr id="215" name="1989 - 2009"/>
            <p:cNvSpPr txBox="1"/>
            <p:nvPr/>
          </p:nvSpPr>
          <p:spPr>
            <a:xfrm>
              <a:off x="0" y="0"/>
              <a:ext cx="354513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1989 - 2009</a:t>
              </a:r>
            </a:p>
          </p:txBody>
        </p:sp>
      </p:grpSp>
      <p:grpSp>
        <p:nvGrpSpPr>
          <p:cNvPr id="219" name="Group"/>
          <p:cNvGrpSpPr/>
          <p:nvPr/>
        </p:nvGrpSpPr>
        <p:grpSpPr>
          <a:xfrm>
            <a:off x="14630755" y="10504590"/>
            <a:ext cx="8762084" cy="1666876"/>
            <a:chOff x="0" y="0"/>
            <a:chExt cx="8762083" cy="1666875"/>
          </a:xfrm>
        </p:grpSpPr>
        <p:sp>
          <p:nvSpPr>
            <p:cNvPr id="217" name="1989 - 2003"/>
            <p:cNvSpPr txBox="1"/>
            <p:nvPr/>
          </p:nvSpPr>
          <p:spPr>
            <a:xfrm>
              <a:off x="0" y="0"/>
              <a:ext cx="354513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1989 - 2003</a:t>
              </a:r>
            </a:p>
          </p:txBody>
        </p:sp>
        <p:sp>
          <p:nvSpPr>
            <p:cNvPr id="218" name="Game Boy &amp;…"/>
            <p:cNvSpPr txBox="1"/>
            <p:nvPr/>
          </p:nvSpPr>
          <p:spPr>
            <a:xfrm>
              <a:off x="3631308" y="0"/>
              <a:ext cx="5130776" cy="1666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Game Boy &amp;</a:t>
              </a:r>
            </a:p>
            <a:p>
              <a:pPr algn="l"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Game Boy Color</a:t>
              </a:r>
            </a:p>
          </p:txBody>
        </p:sp>
      </p:grpSp>
      <p:grpSp>
        <p:nvGrpSpPr>
          <p:cNvPr id="222" name="Group"/>
          <p:cNvGrpSpPr/>
          <p:nvPr/>
        </p:nvGrpSpPr>
        <p:grpSpPr>
          <a:xfrm>
            <a:off x="933370" y="764820"/>
            <a:ext cx="7023868" cy="1666876"/>
            <a:chOff x="0" y="0"/>
            <a:chExt cx="7023867" cy="1666875"/>
          </a:xfrm>
        </p:grpSpPr>
        <p:sp>
          <p:nvSpPr>
            <p:cNvPr id="220" name="Game Boy &amp;…"/>
            <p:cNvSpPr txBox="1"/>
            <p:nvPr/>
          </p:nvSpPr>
          <p:spPr>
            <a:xfrm>
              <a:off x="1893092" y="0"/>
              <a:ext cx="5130776" cy="1666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Game Boy &amp;</a:t>
              </a:r>
            </a:p>
            <a:p>
              <a:pPr algn="l"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Game Boy Color</a:t>
              </a:r>
            </a:p>
          </p:txBody>
        </p:sp>
        <p:sp>
          <p:nvSpPr>
            <p:cNvPr id="221" name="118 M"/>
            <p:cNvSpPr txBox="1"/>
            <p:nvPr/>
          </p:nvSpPr>
          <p:spPr>
            <a:xfrm>
              <a:off x="0" y="1382"/>
              <a:ext cx="188570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118 M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499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499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99"/>
                            </p:stCondLst>
                            <p:childTnLst>
                              <p:par>
                                <p:cTn id="19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499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6" dur="499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9"/>
                            </p:stCondLst>
                            <p:childTnLst>
                              <p:par>
                                <p:cTn id="28" presetClass="entr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499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499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0" dur="499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9" grpId="7"/>
      <p:bldP build="whole" bldLvl="1" animBg="1" rev="0" advAuto="0" spid="210" grpId="6"/>
      <p:bldP build="whole" bldLvl="1" animBg="1" rev="0" advAuto="0" spid="213" grpId="3"/>
      <p:bldP build="whole" bldLvl="1" animBg="1" rev="0" advAuto="0" spid="212" grpId="4"/>
      <p:bldP build="whole" bldLvl="1" animBg="1" rev="0" advAuto="0" spid="209" grpId="5"/>
      <p:bldP build="whole" bldLvl="1" animBg="1" rev="0" advAuto="0" spid="211" grpId="2"/>
      <p:bldP build="whole" bldLvl="1" animBg="1" rev="0" advAuto="0" spid="222" grpId="1"/>
      <p:bldP build="whole" bldLvl="1" animBg="1" rev="0" advAuto="0" spid="216" grpId="8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Nintendo Game Boy…"/>
          <p:cNvSpPr txBox="1"/>
          <p:nvPr/>
        </p:nvSpPr>
        <p:spPr>
          <a:xfrm>
            <a:off x="3774633" y="4640869"/>
            <a:ext cx="7602715" cy="203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>
              <a:defRPr>
                <a:solidFill>
                  <a:srgbClr val="000000"/>
                </a:solidFill>
              </a:defRPr>
            </a:pPr>
            <a:r>
              <a:t>Nintendo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Game Boy</a:t>
            </a:r>
          </a:p>
          <a:p>
            <a:pPr>
              <a:defRPr i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Apr 1989</a:t>
            </a:r>
          </a:p>
        </p:txBody>
      </p:sp>
      <p:grpSp>
        <p:nvGrpSpPr>
          <p:cNvPr id="227" name="Group"/>
          <p:cNvGrpSpPr/>
          <p:nvPr/>
        </p:nvGrpSpPr>
        <p:grpSpPr>
          <a:xfrm>
            <a:off x="11948620" y="7426704"/>
            <a:ext cx="7371580" cy="6191663"/>
            <a:chOff x="0" y="0"/>
            <a:chExt cx="7371578" cy="6191661"/>
          </a:xfrm>
        </p:grpSpPr>
        <p:sp>
          <p:nvSpPr>
            <p:cNvPr id="225" name="NEC TurboExpress…"/>
            <p:cNvSpPr txBox="1"/>
            <p:nvPr/>
          </p:nvSpPr>
          <p:spPr>
            <a:xfrm>
              <a:off x="0" y="4156099"/>
              <a:ext cx="7371579" cy="2035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b="0">
                  <a:latin typeface="+mn-lt"/>
                  <a:ea typeface="+mn-ea"/>
                  <a:cs typeface="+mn-cs"/>
                  <a:sym typeface="Helvetica Light"/>
                </a:rPr>
                <a:t>NEC </a:t>
              </a:r>
              <a:r>
                <a:t>TurboExpress</a:t>
              </a:r>
            </a:p>
            <a:p>
              <a:pPr>
                <a:defRPr i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Dec 1990</a:t>
              </a:r>
            </a:p>
          </p:txBody>
        </p:sp>
        <p:pic>
          <p:nvPicPr>
            <p:cNvPr id="226" name="TurboExpress.jpg" descr="TurboExpress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867" t="0" r="1867" b="0"/>
            <a:stretch>
              <a:fillRect/>
            </a:stretch>
          </p:blipFill>
          <p:spPr>
            <a:xfrm>
              <a:off x="2482376" y="0"/>
              <a:ext cx="2406796" cy="40089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30" name="Group"/>
          <p:cNvGrpSpPr/>
          <p:nvPr/>
        </p:nvGrpSpPr>
        <p:grpSpPr>
          <a:xfrm>
            <a:off x="11732827" y="386838"/>
            <a:ext cx="7803138" cy="6289594"/>
            <a:chOff x="0" y="0"/>
            <a:chExt cx="7803136" cy="6289593"/>
          </a:xfrm>
        </p:grpSpPr>
        <p:sp>
          <p:nvSpPr>
            <p:cNvPr id="228" name="Atari Lynx…"/>
            <p:cNvSpPr txBox="1"/>
            <p:nvPr/>
          </p:nvSpPr>
          <p:spPr>
            <a:xfrm>
              <a:off x="1903112" y="4254031"/>
              <a:ext cx="3996940" cy="2035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  <a:r>
                <a:t>Atari </a:t>
              </a:r>
              <a:r>
                <a:rPr b="1">
                  <a:latin typeface="Helvetica"/>
                  <a:ea typeface="Helvetica"/>
                  <a:cs typeface="Helvetica"/>
                  <a:sym typeface="Helvetica"/>
                </a:rPr>
                <a:t>Lynx</a:t>
              </a:r>
            </a:p>
            <a:p>
              <a:pPr>
                <a:defRPr i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Sep 1989</a:t>
              </a:r>
            </a:p>
          </p:txBody>
        </p:sp>
        <p:pic>
          <p:nvPicPr>
            <p:cNvPr id="229" name="Lynx.jpg" descr="Lynx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1837" r="0" b="1837"/>
            <a:stretch>
              <a:fillRect/>
            </a:stretch>
          </p:blipFill>
          <p:spPr>
            <a:xfrm>
              <a:off x="0" y="0"/>
              <a:ext cx="7803137" cy="44520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33" name="Group"/>
          <p:cNvGrpSpPr/>
          <p:nvPr/>
        </p:nvGrpSpPr>
        <p:grpSpPr>
          <a:xfrm>
            <a:off x="4162304" y="7854170"/>
            <a:ext cx="6827373" cy="5764197"/>
            <a:chOff x="0" y="0"/>
            <a:chExt cx="6827371" cy="5764196"/>
          </a:xfrm>
        </p:grpSpPr>
        <p:sp>
          <p:nvSpPr>
            <p:cNvPr id="231" name="SEGA Game Gear…"/>
            <p:cNvSpPr txBox="1"/>
            <p:nvPr/>
          </p:nvSpPr>
          <p:spPr>
            <a:xfrm>
              <a:off x="0" y="3728634"/>
              <a:ext cx="6827372" cy="20355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>
                  <a:solidFill>
                    <a:srgbClr val="000000"/>
                  </a:solidFill>
                </a:defRPr>
              </a:pPr>
              <a:r>
                <a:t>SEGA</a:t>
              </a:r>
              <a:r>
                <a:rPr i="1">
                  <a:latin typeface="Helvetica"/>
                  <a:ea typeface="Helvetica"/>
                  <a:cs typeface="Helvetica"/>
                  <a:sym typeface="Helvetica"/>
                </a:rPr>
                <a:t> </a:t>
              </a:r>
              <a:r>
                <a:rPr b="1">
                  <a:latin typeface="Helvetica"/>
                  <a:ea typeface="Helvetica"/>
                  <a:cs typeface="Helvetica"/>
                  <a:sym typeface="Helvetica"/>
                </a:rPr>
                <a:t>Game Gear</a:t>
              </a:r>
            </a:p>
            <a:p>
              <a:pPr>
                <a:defRPr i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Oct 1990</a:t>
              </a:r>
            </a:p>
          </p:txBody>
        </p:sp>
        <p:pic>
          <p:nvPicPr>
            <p:cNvPr id="232" name="GameGear.jpg" descr="GameGear.jp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3260" t="0" r="3260" b="0"/>
            <a:stretch>
              <a:fillRect/>
            </a:stretch>
          </p:blipFill>
          <p:spPr>
            <a:xfrm>
              <a:off x="859593" y="0"/>
              <a:ext cx="5107982" cy="35402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34" name="Wikimedia Commons"/>
          <p:cNvSpPr txBox="1"/>
          <p:nvPr/>
        </p:nvSpPr>
        <p:spPr>
          <a:xfrm>
            <a:off x="21087525" y="13144751"/>
            <a:ext cx="3274315" cy="536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600">
                <a:solidFill>
                  <a:srgbClr val="000000"/>
                </a:solidFill>
              </a:defRPr>
            </a:lvl1pPr>
          </a:lstStyle>
          <a:p>
            <a:pPr/>
            <a:r>
              <a:t>Wikimedia Commons</a:t>
            </a:r>
          </a:p>
        </p:txBody>
      </p:sp>
      <p:pic>
        <p:nvPicPr>
          <p:cNvPr id="235" name="GameboySchraeg.png" descr="GameboySchraeg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69175" y="-138650"/>
            <a:ext cx="3813632" cy="46250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3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Class="entr" nodeType="afterEffect" presetSubtype="12" presetID="2" grpId="2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Class="entr" nodeType="afterEffect" presetSubtype="6" presetID="2" grpId="3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3" grpId="2"/>
      <p:bldP build="whole" bldLvl="1" animBg="1" rev="0" advAuto="0" spid="227" grpId="3"/>
      <p:bldP build="whole" bldLvl="1" animBg="1" rev="0" advAuto="0" spid="23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B-Mario-LowContrast.m4v" descr="GB-Mario-LowContrast.m4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4940331" y="-3638195"/>
            <a:ext cx="13716001" cy="24384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 dir="in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90000" fill="hold"/>
                                        <p:tgtEl>
                                          <p:spTgt spid="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3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IMG_1654.jpg" descr="IMG_1654.jpg"/>
          <p:cNvPicPr>
            <a:picLocks noChangeAspect="1"/>
          </p:cNvPicPr>
          <p:nvPr/>
        </p:nvPicPr>
        <p:blipFill>
          <a:blip r:embed="rId2">
            <a:extLst/>
          </a:blip>
          <a:srcRect l="26736" t="20918" r="23455" b="10880"/>
          <a:stretch>
            <a:fillRect/>
          </a:stretch>
        </p:blipFill>
        <p:spPr>
          <a:xfrm rot="21553630">
            <a:off x="2166937" y="3306890"/>
            <a:ext cx="4728267" cy="8624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50" y="0"/>
                </a:moveTo>
                <a:lnTo>
                  <a:pt x="0" y="21496"/>
                </a:lnTo>
                <a:lnTo>
                  <a:pt x="21250" y="21600"/>
                </a:lnTo>
                <a:lnTo>
                  <a:pt x="21600" y="104"/>
                </a:lnTo>
                <a:lnTo>
                  <a:pt x="350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40" name="IMG_1716.jpg" descr="IMG_1716.jpg"/>
          <p:cNvPicPr>
            <a:picLocks noChangeAspect="1"/>
          </p:cNvPicPr>
          <p:nvPr/>
        </p:nvPicPr>
        <p:blipFill>
          <a:blip r:embed="rId3">
            <a:extLst/>
          </a:blip>
          <a:srcRect l="29669" t="19056" r="23118" b="15202"/>
          <a:stretch>
            <a:fillRect/>
          </a:stretch>
        </p:blipFill>
        <p:spPr>
          <a:xfrm>
            <a:off x="18369080" y="3259610"/>
            <a:ext cx="4117753" cy="76450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G_1717.jpg" descr="IMG_1717.jpg"/>
          <p:cNvPicPr>
            <a:picLocks noChangeAspect="1"/>
          </p:cNvPicPr>
          <p:nvPr/>
        </p:nvPicPr>
        <p:blipFill>
          <a:blip r:embed="rId4">
            <a:extLst/>
          </a:blip>
          <a:srcRect l="30622" t="18939" r="28689" b="24554"/>
          <a:stretch>
            <a:fillRect/>
          </a:stretch>
        </p:blipFill>
        <p:spPr>
          <a:xfrm>
            <a:off x="7796520" y="3337165"/>
            <a:ext cx="4071005" cy="753818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G_1719.jpg" descr="IMG_1719.jpg"/>
          <p:cNvPicPr>
            <a:picLocks noChangeAspect="1"/>
          </p:cNvPicPr>
          <p:nvPr/>
        </p:nvPicPr>
        <p:blipFill>
          <a:blip r:embed="rId5">
            <a:extLst/>
          </a:blip>
          <a:srcRect l="29675" t="28878" r="29675" b="9989"/>
          <a:stretch>
            <a:fillRect/>
          </a:stretch>
        </p:blipFill>
        <p:spPr>
          <a:xfrm>
            <a:off x="13068413" y="3312098"/>
            <a:ext cx="4123271" cy="8268185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Game Boy"/>
          <p:cNvSpPr txBox="1"/>
          <p:nvPr/>
        </p:nvSpPr>
        <p:spPr>
          <a:xfrm>
            <a:off x="2613965" y="774194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</a:t>
            </a:r>
          </a:p>
        </p:txBody>
      </p:sp>
      <p:sp>
        <p:nvSpPr>
          <p:cNvPr id="244" name="Game Boy Pocket"/>
          <p:cNvSpPr txBox="1"/>
          <p:nvPr/>
        </p:nvSpPr>
        <p:spPr>
          <a:xfrm>
            <a:off x="7911853" y="774194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Pocket</a:t>
            </a:r>
          </a:p>
        </p:txBody>
      </p:sp>
      <p:sp>
        <p:nvSpPr>
          <p:cNvPr id="245" name="Game Boy Light"/>
          <p:cNvSpPr txBox="1"/>
          <p:nvPr/>
        </p:nvSpPr>
        <p:spPr>
          <a:xfrm>
            <a:off x="13209742" y="774194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Light</a:t>
            </a:r>
          </a:p>
        </p:txBody>
      </p:sp>
      <p:sp>
        <p:nvSpPr>
          <p:cNvPr id="246" name="Game Boy Color"/>
          <p:cNvSpPr txBox="1"/>
          <p:nvPr/>
        </p:nvSpPr>
        <p:spPr>
          <a:xfrm>
            <a:off x="18507630" y="774194"/>
            <a:ext cx="3840478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Color</a:t>
            </a:r>
          </a:p>
        </p:txBody>
      </p:sp>
      <p:sp>
        <p:nvSpPr>
          <p:cNvPr id="247" name="DMG-01"/>
          <p:cNvSpPr txBox="1"/>
          <p:nvPr/>
        </p:nvSpPr>
        <p:spPr>
          <a:xfrm>
            <a:off x="2606260" y="1822170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DMG-01</a:t>
            </a:r>
          </a:p>
        </p:txBody>
      </p:sp>
      <p:sp>
        <p:nvSpPr>
          <p:cNvPr id="248" name="MGB-001"/>
          <p:cNvSpPr txBox="1"/>
          <p:nvPr/>
        </p:nvSpPr>
        <p:spPr>
          <a:xfrm>
            <a:off x="7668600" y="1822170"/>
            <a:ext cx="4311576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MGB-001</a:t>
            </a:r>
          </a:p>
        </p:txBody>
      </p:sp>
      <p:sp>
        <p:nvSpPr>
          <p:cNvPr id="249" name="MGB-101"/>
          <p:cNvSpPr txBox="1"/>
          <p:nvPr/>
        </p:nvSpPr>
        <p:spPr>
          <a:xfrm>
            <a:off x="12966488" y="1822170"/>
            <a:ext cx="4311576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MGB-101</a:t>
            </a:r>
          </a:p>
        </p:txBody>
      </p:sp>
      <p:sp>
        <p:nvSpPr>
          <p:cNvPr id="250" name="CGB-001"/>
          <p:cNvSpPr txBox="1"/>
          <p:nvPr/>
        </p:nvSpPr>
        <p:spPr>
          <a:xfrm>
            <a:off x="18316564" y="1822170"/>
            <a:ext cx="4207201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CGB-001</a:t>
            </a:r>
          </a:p>
        </p:txBody>
      </p:sp>
      <p:sp>
        <p:nvSpPr>
          <p:cNvPr id="251" name="1989"/>
          <p:cNvSpPr txBox="1"/>
          <p:nvPr/>
        </p:nvSpPr>
        <p:spPr>
          <a:xfrm>
            <a:off x="2610831" y="11566410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1989</a:t>
            </a:r>
          </a:p>
        </p:txBody>
      </p:sp>
      <p:sp>
        <p:nvSpPr>
          <p:cNvPr id="252" name="1996"/>
          <p:cNvSpPr txBox="1"/>
          <p:nvPr/>
        </p:nvSpPr>
        <p:spPr>
          <a:xfrm>
            <a:off x="7911853" y="11566410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1996</a:t>
            </a:r>
          </a:p>
        </p:txBody>
      </p:sp>
      <p:sp>
        <p:nvSpPr>
          <p:cNvPr id="253" name="1998"/>
          <p:cNvSpPr txBox="1"/>
          <p:nvPr/>
        </p:nvSpPr>
        <p:spPr>
          <a:xfrm>
            <a:off x="13209742" y="11566410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1998</a:t>
            </a:r>
          </a:p>
        </p:txBody>
      </p:sp>
      <p:sp>
        <p:nvSpPr>
          <p:cNvPr id="254" name="1998"/>
          <p:cNvSpPr txBox="1"/>
          <p:nvPr/>
        </p:nvSpPr>
        <p:spPr>
          <a:xfrm>
            <a:off x="18507630" y="11566410"/>
            <a:ext cx="3840478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1998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l"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IMG_1706.jpg" descr="IMG_1706.jpg"/>
          <p:cNvPicPr>
            <a:picLocks noChangeAspect="1"/>
          </p:cNvPicPr>
          <p:nvPr/>
        </p:nvPicPr>
        <p:blipFill>
          <a:blip r:embed="rId2">
            <a:extLst/>
          </a:blip>
          <a:srcRect l="12198" t="0" r="12198" b="0"/>
          <a:stretch>
            <a:fillRect/>
          </a:stretch>
        </p:blipFill>
        <p:spPr>
          <a:xfrm>
            <a:off x="10684452" y="2140575"/>
            <a:ext cx="5244447" cy="92490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IMG_1709.jpg" descr="IMG_1709.jpg"/>
          <p:cNvPicPr>
            <a:picLocks noChangeAspect="1"/>
          </p:cNvPicPr>
          <p:nvPr/>
        </p:nvPicPr>
        <p:blipFill>
          <a:blip r:embed="rId3">
            <a:extLst/>
          </a:blip>
          <a:srcRect l="10098" t="0" r="10098" b="0"/>
          <a:stretch>
            <a:fillRect/>
          </a:stretch>
        </p:blipFill>
        <p:spPr>
          <a:xfrm>
            <a:off x="16048511" y="2232770"/>
            <a:ext cx="5425500" cy="90648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IMG_1701.jpg" descr="IMG_1701.jpg"/>
          <p:cNvPicPr>
            <a:picLocks noChangeAspect="1"/>
          </p:cNvPicPr>
          <p:nvPr/>
        </p:nvPicPr>
        <p:blipFill>
          <a:blip r:embed="rId4">
            <a:extLst/>
          </a:blip>
          <a:srcRect l="30590" t="13683" r="25082" b="42804"/>
          <a:stretch>
            <a:fillRect/>
          </a:stretch>
        </p:blipFill>
        <p:spPr>
          <a:xfrm>
            <a:off x="2999244" y="3946554"/>
            <a:ext cx="7657108" cy="5637139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AGS-001"/>
          <p:cNvSpPr txBox="1"/>
          <p:nvPr/>
        </p:nvSpPr>
        <p:spPr>
          <a:xfrm>
            <a:off x="11271744" y="1651475"/>
            <a:ext cx="4102827" cy="1392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AGS-001</a:t>
            </a:r>
          </a:p>
        </p:txBody>
      </p:sp>
      <p:sp>
        <p:nvSpPr>
          <p:cNvPr id="260" name="AGS-101"/>
          <p:cNvSpPr txBox="1"/>
          <p:nvPr/>
        </p:nvSpPr>
        <p:spPr>
          <a:xfrm>
            <a:off x="16726490" y="1651475"/>
            <a:ext cx="4102827" cy="1392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AGS-101</a:t>
            </a:r>
          </a:p>
        </p:txBody>
      </p:sp>
      <p:sp>
        <p:nvSpPr>
          <p:cNvPr id="261" name="Game Boy Advance"/>
          <p:cNvSpPr txBox="1"/>
          <p:nvPr/>
        </p:nvSpPr>
        <p:spPr>
          <a:xfrm>
            <a:off x="4907459" y="774194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Advance</a:t>
            </a:r>
          </a:p>
        </p:txBody>
      </p:sp>
      <p:sp>
        <p:nvSpPr>
          <p:cNvPr id="262" name="Game Boy Advance SP"/>
          <p:cNvSpPr txBox="1"/>
          <p:nvPr/>
        </p:nvSpPr>
        <p:spPr>
          <a:xfrm>
            <a:off x="11386366" y="774194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Advance SP</a:t>
            </a:r>
          </a:p>
        </p:txBody>
      </p:sp>
      <p:sp>
        <p:nvSpPr>
          <p:cNvPr id="263" name="Game Boy Advance SP"/>
          <p:cNvSpPr txBox="1"/>
          <p:nvPr/>
        </p:nvSpPr>
        <p:spPr>
          <a:xfrm>
            <a:off x="16841113" y="774194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Advance SP</a:t>
            </a:r>
          </a:p>
        </p:txBody>
      </p:sp>
      <p:sp>
        <p:nvSpPr>
          <p:cNvPr id="264" name="AGB-001"/>
          <p:cNvSpPr txBox="1"/>
          <p:nvPr/>
        </p:nvSpPr>
        <p:spPr>
          <a:xfrm>
            <a:off x="4924012" y="1651475"/>
            <a:ext cx="3840479" cy="1392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AGB-001</a:t>
            </a:r>
          </a:p>
        </p:txBody>
      </p:sp>
      <p:sp>
        <p:nvSpPr>
          <p:cNvPr id="265" name="2001"/>
          <p:cNvSpPr txBox="1"/>
          <p:nvPr/>
        </p:nvSpPr>
        <p:spPr>
          <a:xfrm>
            <a:off x="4924012" y="11566410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2001</a:t>
            </a:r>
          </a:p>
        </p:txBody>
      </p:sp>
      <p:sp>
        <p:nvSpPr>
          <p:cNvPr id="266" name="2003"/>
          <p:cNvSpPr txBox="1"/>
          <p:nvPr/>
        </p:nvSpPr>
        <p:spPr>
          <a:xfrm>
            <a:off x="11386366" y="11566410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2003</a:t>
            </a:r>
          </a:p>
        </p:txBody>
      </p:sp>
      <p:sp>
        <p:nvSpPr>
          <p:cNvPr id="267" name="2005"/>
          <p:cNvSpPr txBox="1"/>
          <p:nvPr/>
        </p:nvSpPr>
        <p:spPr>
          <a:xfrm>
            <a:off x="16857665" y="11566410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2005</a:t>
            </a:r>
          </a:p>
        </p:txBody>
      </p:sp>
      <p:pic>
        <p:nvPicPr>
          <p:cNvPr id="268" name="IMG_1713.jpg" descr="IMG_1713.jpg"/>
          <p:cNvPicPr>
            <a:picLocks noChangeAspect="1"/>
          </p:cNvPicPr>
          <p:nvPr/>
        </p:nvPicPr>
        <p:blipFill>
          <a:blip r:embed="rId5">
            <a:extLst/>
          </a:blip>
          <a:srcRect l="26456" t="17097" r="13578" b="9186"/>
          <a:stretch>
            <a:fillRect/>
          </a:stretch>
        </p:blipFill>
        <p:spPr>
          <a:xfrm>
            <a:off x="21422481" y="4543084"/>
            <a:ext cx="2824612" cy="4629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4" h="21590" fill="norm" stroke="1" extrusionOk="0">
                <a:moveTo>
                  <a:pt x="2487" y="1"/>
                </a:moveTo>
                <a:cubicBezTo>
                  <a:pt x="2291" y="-10"/>
                  <a:pt x="2022" y="54"/>
                  <a:pt x="1847" y="168"/>
                </a:cubicBezTo>
                <a:cubicBezTo>
                  <a:pt x="1740" y="237"/>
                  <a:pt x="1570" y="294"/>
                  <a:pt x="1466" y="294"/>
                </a:cubicBezTo>
                <a:cubicBezTo>
                  <a:pt x="1362" y="294"/>
                  <a:pt x="1126" y="382"/>
                  <a:pt x="940" y="492"/>
                </a:cubicBezTo>
                <a:cubicBezTo>
                  <a:pt x="755" y="601"/>
                  <a:pt x="487" y="721"/>
                  <a:pt x="345" y="757"/>
                </a:cubicBezTo>
                <a:cubicBezTo>
                  <a:pt x="92" y="821"/>
                  <a:pt x="89" y="827"/>
                  <a:pt x="112" y="1136"/>
                </a:cubicBezTo>
                <a:cubicBezTo>
                  <a:pt x="137" y="1454"/>
                  <a:pt x="261" y="1662"/>
                  <a:pt x="490" y="1765"/>
                </a:cubicBezTo>
                <a:cubicBezTo>
                  <a:pt x="595" y="1813"/>
                  <a:pt x="567" y="1855"/>
                  <a:pt x="309" y="2030"/>
                </a:cubicBezTo>
                <a:cubicBezTo>
                  <a:pt x="-55" y="2276"/>
                  <a:pt x="-96" y="2525"/>
                  <a:pt x="179" y="2798"/>
                </a:cubicBezTo>
                <a:cubicBezTo>
                  <a:pt x="275" y="2893"/>
                  <a:pt x="331" y="2970"/>
                  <a:pt x="303" y="2970"/>
                </a:cubicBezTo>
                <a:cubicBezTo>
                  <a:pt x="193" y="2970"/>
                  <a:pt x="569" y="3261"/>
                  <a:pt x="1001" y="3509"/>
                </a:cubicBezTo>
                <a:cubicBezTo>
                  <a:pt x="1697" y="3908"/>
                  <a:pt x="1716" y="3917"/>
                  <a:pt x="2040" y="4019"/>
                </a:cubicBezTo>
                <a:cubicBezTo>
                  <a:pt x="2207" y="4072"/>
                  <a:pt x="2563" y="4216"/>
                  <a:pt x="2832" y="4340"/>
                </a:cubicBezTo>
                <a:cubicBezTo>
                  <a:pt x="3100" y="4463"/>
                  <a:pt x="3401" y="4565"/>
                  <a:pt x="3499" y="4565"/>
                </a:cubicBezTo>
                <a:cubicBezTo>
                  <a:pt x="3598" y="4566"/>
                  <a:pt x="3726" y="4601"/>
                  <a:pt x="3783" y="4643"/>
                </a:cubicBezTo>
                <a:cubicBezTo>
                  <a:pt x="3841" y="4686"/>
                  <a:pt x="3956" y="4721"/>
                  <a:pt x="4040" y="4721"/>
                </a:cubicBezTo>
                <a:cubicBezTo>
                  <a:pt x="4124" y="4721"/>
                  <a:pt x="4212" y="4741"/>
                  <a:pt x="4237" y="4765"/>
                </a:cubicBezTo>
                <a:cubicBezTo>
                  <a:pt x="4261" y="4789"/>
                  <a:pt x="4618" y="4838"/>
                  <a:pt x="5031" y="4873"/>
                </a:cubicBezTo>
                <a:cubicBezTo>
                  <a:pt x="5444" y="4907"/>
                  <a:pt x="5853" y="4966"/>
                  <a:pt x="5938" y="5006"/>
                </a:cubicBezTo>
                <a:cubicBezTo>
                  <a:pt x="6022" y="5045"/>
                  <a:pt x="6226" y="5079"/>
                  <a:pt x="6391" y="5080"/>
                </a:cubicBezTo>
                <a:cubicBezTo>
                  <a:pt x="6565" y="5081"/>
                  <a:pt x="6882" y="5147"/>
                  <a:pt x="7146" y="5237"/>
                </a:cubicBezTo>
                <a:cubicBezTo>
                  <a:pt x="7397" y="5323"/>
                  <a:pt x="7660" y="5412"/>
                  <a:pt x="7729" y="5435"/>
                </a:cubicBezTo>
                <a:cubicBezTo>
                  <a:pt x="7799" y="5458"/>
                  <a:pt x="7930" y="5503"/>
                  <a:pt x="8022" y="5535"/>
                </a:cubicBezTo>
                <a:cubicBezTo>
                  <a:pt x="8115" y="5567"/>
                  <a:pt x="8388" y="5654"/>
                  <a:pt x="8630" y="5728"/>
                </a:cubicBezTo>
                <a:cubicBezTo>
                  <a:pt x="8871" y="5801"/>
                  <a:pt x="9094" y="5883"/>
                  <a:pt x="9122" y="5911"/>
                </a:cubicBezTo>
                <a:cubicBezTo>
                  <a:pt x="9179" y="5967"/>
                  <a:pt x="9583" y="6081"/>
                  <a:pt x="9681" y="6068"/>
                </a:cubicBezTo>
                <a:cubicBezTo>
                  <a:pt x="9882" y="6042"/>
                  <a:pt x="10496" y="6334"/>
                  <a:pt x="11183" y="6782"/>
                </a:cubicBezTo>
                <a:cubicBezTo>
                  <a:pt x="11616" y="7066"/>
                  <a:pt x="11986" y="7325"/>
                  <a:pt x="12005" y="7360"/>
                </a:cubicBezTo>
                <a:cubicBezTo>
                  <a:pt x="12023" y="7394"/>
                  <a:pt x="12158" y="7515"/>
                  <a:pt x="12307" y="7628"/>
                </a:cubicBezTo>
                <a:cubicBezTo>
                  <a:pt x="12455" y="7741"/>
                  <a:pt x="12626" y="7892"/>
                  <a:pt x="12684" y="7963"/>
                </a:cubicBezTo>
                <a:cubicBezTo>
                  <a:pt x="12743" y="8034"/>
                  <a:pt x="12915" y="8208"/>
                  <a:pt x="13065" y="8350"/>
                </a:cubicBezTo>
                <a:cubicBezTo>
                  <a:pt x="13318" y="8588"/>
                  <a:pt x="13443" y="8784"/>
                  <a:pt x="13694" y="9329"/>
                </a:cubicBezTo>
                <a:cubicBezTo>
                  <a:pt x="13773" y="9501"/>
                  <a:pt x="13767" y="9574"/>
                  <a:pt x="13645" y="9766"/>
                </a:cubicBezTo>
                <a:cubicBezTo>
                  <a:pt x="13565" y="9893"/>
                  <a:pt x="13441" y="10037"/>
                  <a:pt x="13373" y="10086"/>
                </a:cubicBezTo>
                <a:cubicBezTo>
                  <a:pt x="13305" y="10135"/>
                  <a:pt x="13236" y="10250"/>
                  <a:pt x="13219" y="10343"/>
                </a:cubicBezTo>
                <a:cubicBezTo>
                  <a:pt x="13202" y="10436"/>
                  <a:pt x="13142" y="10624"/>
                  <a:pt x="13086" y="10760"/>
                </a:cubicBezTo>
                <a:cubicBezTo>
                  <a:pt x="13008" y="10951"/>
                  <a:pt x="13010" y="11029"/>
                  <a:pt x="13086" y="11104"/>
                </a:cubicBezTo>
                <a:cubicBezTo>
                  <a:pt x="13150" y="11167"/>
                  <a:pt x="13155" y="11213"/>
                  <a:pt x="13101" y="11233"/>
                </a:cubicBezTo>
                <a:cubicBezTo>
                  <a:pt x="13055" y="11251"/>
                  <a:pt x="13037" y="11283"/>
                  <a:pt x="13059" y="11306"/>
                </a:cubicBezTo>
                <a:cubicBezTo>
                  <a:pt x="13082" y="11328"/>
                  <a:pt x="13064" y="11424"/>
                  <a:pt x="13020" y="11518"/>
                </a:cubicBezTo>
                <a:cubicBezTo>
                  <a:pt x="12971" y="11623"/>
                  <a:pt x="12967" y="11710"/>
                  <a:pt x="13014" y="11739"/>
                </a:cubicBezTo>
                <a:cubicBezTo>
                  <a:pt x="13058" y="11766"/>
                  <a:pt x="13061" y="11822"/>
                  <a:pt x="13020" y="11870"/>
                </a:cubicBezTo>
                <a:cubicBezTo>
                  <a:pt x="12825" y="12096"/>
                  <a:pt x="12788" y="12277"/>
                  <a:pt x="12733" y="13291"/>
                </a:cubicBezTo>
                <a:cubicBezTo>
                  <a:pt x="12720" y="13518"/>
                  <a:pt x="12701" y="13720"/>
                  <a:pt x="12687" y="13741"/>
                </a:cubicBezTo>
                <a:cubicBezTo>
                  <a:pt x="12674" y="13762"/>
                  <a:pt x="12656" y="13798"/>
                  <a:pt x="12648" y="13819"/>
                </a:cubicBezTo>
                <a:cubicBezTo>
                  <a:pt x="12641" y="13840"/>
                  <a:pt x="12587" y="13911"/>
                  <a:pt x="12527" y="13976"/>
                </a:cubicBezTo>
                <a:cubicBezTo>
                  <a:pt x="12456" y="14055"/>
                  <a:pt x="12449" y="14115"/>
                  <a:pt x="12503" y="14156"/>
                </a:cubicBezTo>
                <a:cubicBezTo>
                  <a:pt x="12609" y="14235"/>
                  <a:pt x="12653" y="14560"/>
                  <a:pt x="12570" y="14642"/>
                </a:cubicBezTo>
                <a:cubicBezTo>
                  <a:pt x="12534" y="14678"/>
                  <a:pt x="12526" y="14789"/>
                  <a:pt x="12552" y="14889"/>
                </a:cubicBezTo>
                <a:cubicBezTo>
                  <a:pt x="12587" y="15027"/>
                  <a:pt x="12568" y="15077"/>
                  <a:pt x="12464" y="15101"/>
                </a:cubicBezTo>
                <a:cubicBezTo>
                  <a:pt x="12347" y="15129"/>
                  <a:pt x="12354" y="15147"/>
                  <a:pt x="12518" y="15224"/>
                </a:cubicBezTo>
                <a:lnTo>
                  <a:pt x="12712" y="15312"/>
                </a:lnTo>
                <a:lnTo>
                  <a:pt x="12509" y="15377"/>
                </a:lnTo>
                <a:cubicBezTo>
                  <a:pt x="12398" y="15414"/>
                  <a:pt x="12201" y="15511"/>
                  <a:pt x="12068" y="15592"/>
                </a:cubicBezTo>
                <a:cubicBezTo>
                  <a:pt x="11900" y="15695"/>
                  <a:pt x="11775" y="15729"/>
                  <a:pt x="11660" y="15707"/>
                </a:cubicBezTo>
                <a:cubicBezTo>
                  <a:pt x="11554" y="15686"/>
                  <a:pt x="11459" y="15707"/>
                  <a:pt x="11391" y="15764"/>
                </a:cubicBezTo>
                <a:cubicBezTo>
                  <a:pt x="11304" y="15837"/>
                  <a:pt x="11253" y="15841"/>
                  <a:pt x="11101" y="15792"/>
                </a:cubicBezTo>
                <a:cubicBezTo>
                  <a:pt x="10953" y="15743"/>
                  <a:pt x="10910" y="15746"/>
                  <a:pt x="10872" y="15807"/>
                </a:cubicBezTo>
                <a:cubicBezTo>
                  <a:pt x="10846" y="15848"/>
                  <a:pt x="10864" y="15929"/>
                  <a:pt x="10914" y="15986"/>
                </a:cubicBezTo>
                <a:cubicBezTo>
                  <a:pt x="10977" y="16058"/>
                  <a:pt x="10978" y="16100"/>
                  <a:pt x="10917" y="16123"/>
                </a:cubicBezTo>
                <a:cubicBezTo>
                  <a:pt x="10860" y="16145"/>
                  <a:pt x="10858" y="16178"/>
                  <a:pt x="10911" y="16217"/>
                </a:cubicBezTo>
                <a:cubicBezTo>
                  <a:pt x="10964" y="16257"/>
                  <a:pt x="10952" y="16310"/>
                  <a:pt x="10875" y="16375"/>
                </a:cubicBezTo>
                <a:cubicBezTo>
                  <a:pt x="10809" y="16429"/>
                  <a:pt x="10778" y="16525"/>
                  <a:pt x="10805" y="16591"/>
                </a:cubicBezTo>
                <a:cubicBezTo>
                  <a:pt x="10837" y="16669"/>
                  <a:pt x="10793" y="16757"/>
                  <a:pt x="10678" y="16847"/>
                </a:cubicBezTo>
                <a:lnTo>
                  <a:pt x="10503" y="16984"/>
                </a:lnTo>
                <a:lnTo>
                  <a:pt x="10705" y="17082"/>
                </a:lnTo>
                <a:cubicBezTo>
                  <a:pt x="10875" y="17163"/>
                  <a:pt x="10896" y="17204"/>
                  <a:pt x="10838" y="17328"/>
                </a:cubicBezTo>
                <a:cubicBezTo>
                  <a:pt x="10793" y="17424"/>
                  <a:pt x="10803" y="17497"/>
                  <a:pt x="10866" y="17535"/>
                </a:cubicBezTo>
                <a:cubicBezTo>
                  <a:pt x="11028" y="17635"/>
                  <a:pt x="11150" y="17966"/>
                  <a:pt x="11059" y="18059"/>
                </a:cubicBezTo>
                <a:cubicBezTo>
                  <a:pt x="10998" y="18121"/>
                  <a:pt x="11034" y="18204"/>
                  <a:pt x="11198" y="18375"/>
                </a:cubicBezTo>
                <a:cubicBezTo>
                  <a:pt x="11378" y="18564"/>
                  <a:pt x="11400" y="18618"/>
                  <a:pt x="11310" y="18664"/>
                </a:cubicBezTo>
                <a:cubicBezTo>
                  <a:pt x="11249" y="18695"/>
                  <a:pt x="11174" y="18705"/>
                  <a:pt x="11144" y="18686"/>
                </a:cubicBezTo>
                <a:cubicBezTo>
                  <a:pt x="11113" y="18668"/>
                  <a:pt x="11089" y="18675"/>
                  <a:pt x="11089" y="18701"/>
                </a:cubicBezTo>
                <a:cubicBezTo>
                  <a:pt x="11089" y="18727"/>
                  <a:pt x="11211" y="18779"/>
                  <a:pt x="11361" y="18818"/>
                </a:cubicBezTo>
                <a:cubicBezTo>
                  <a:pt x="11511" y="18857"/>
                  <a:pt x="11673" y="18916"/>
                  <a:pt x="11721" y="18947"/>
                </a:cubicBezTo>
                <a:cubicBezTo>
                  <a:pt x="11768" y="18979"/>
                  <a:pt x="11876" y="19029"/>
                  <a:pt x="11962" y="19058"/>
                </a:cubicBezTo>
                <a:cubicBezTo>
                  <a:pt x="12048" y="19088"/>
                  <a:pt x="12104" y="19126"/>
                  <a:pt x="12086" y="19145"/>
                </a:cubicBezTo>
                <a:cubicBezTo>
                  <a:pt x="12068" y="19164"/>
                  <a:pt x="12119" y="19210"/>
                  <a:pt x="12198" y="19247"/>
                </a:cubicBezTo>
                <a:cubicBezTo>
                  <a:pt x="12286" y="19287"/>
                  <a:pt x="12351" y="19394"/>
                  <a:pt x="12361" y="19519"/>
                </a:cubicBezTo>
                <a:cubicBezTo>
                  <a:pt x="12370" y="19632"/>
                  <a:pt x="12403" y="19748"/>
                  <a:pt x="12437" y="19776"/>
                </a:cubicBezTo>
                <a:cubicBezTo>
                  <a:pt x="12470" y="19805"/>
                  <a:pt x="12498" y="19889"/>
                  <a:pt x="12497" y="19963"/>
                </a:cubicBezTo>
                <a:cubicBezTo>
                  <a:pt x="12496" y="20038"/>
                  <a:pt x="12574" y="20147"/>
                  <a:pt x="12672" y="20208"/>
                </a:cubicBezTo>
                <a:cubicBezTo>
                  <a:pt x="12832" y="20305"/>
                  <a:pt x="12886" y="20379"/>
                  <a:pt x="12866" y="20478"/>
                </a:cubicBezTo>
                <a:cubicBezTo>
                  <a:pt x="12862" y="20496"/>
                  <a:pt x="12929" y="20550"/>
                  <a:pt x="13017" y="20598"/>
                </a:cubicBezTo>
                <a:cubicBezTo>
                  <a:pt x="13104" y="20647"/>
                  <a:pt x="13157" y="20717"/>
                  <a:pt x="13135" y="20753"/>
                </a:cubicBezTo>
                <a:cubicBezTo>
                  <a:pt x="13112" y="20790"/>
                  <a:pt x="13163" y="20833"/>
                  <a:pt x="13246" y="20852"/>
                </a:cubicBezTo>
                <a:cubicBezTo>
                  <a:pt x="13480" y="20903"/>
                  <a:pt x="13717" y="21000"/>
                  <a:pt x="13929" y="21131"/>
                </a:cubicBezTo>
                <a:cubicBezTo>
                  <a:pt x="14059" y="21211"/>
                  <a:pt x="14155" y="21234"/>
                  <a:pt x="14222" y="21201"/>
                </a:cubicBezTo>
                <a:cubicBezTo>
                  <a:pt x="14360" y="21134"/>
                  <a:pt x="14568" y="21192"/>
                  <a:pt x="14778" y="21357"/>
                </a:cubicBezTo>
                <a:cubicBezTo>
                  <a:pt x="14876" y="21433"/>
                  <a:pt x="15007" y="21484"/>
                  <a:pt x="15068" y="21470"/>
                </a:cubicBezTo>
                <a:cubicBezTo>
                  <a:pt x="15120" y="21458"/>
                  <a:pt x="15269" y="21514"/>
                  <a:pt x="15419" y="21590"/>
                </a:cubicBezTo>
                <a:lnTo>
                  <a:pt x="21286" y="21590"/>
                </a:lnTo>
                <a:cubicBezTo>
                  <a:pt x="21287" y="21584"/>
                  <a:pt x="21289" y="21581"/>
                  <a:pt x="21289" y="21575"/>
                </a:cubicBezTo>
                <a:cubicBezTo>
                  <a:pt x="21305" y="21415"/>
                  <a:pt x="21350" y="21265"/>
                  <a:pt x="21389" y="21242"/>
                </a:cubicBezTo>
                <a:cubicBezTo>
                  <a:pt x="21417" y="21226"/>
                  <a:pt x="21459" y="21216"/>
                  <a:pt x="21504" y="21207"/>
                </a:cubicBezTo>
                <a:lnTo>
                  <a:pt x="21504" y="20665"/>
                </a:lnTo>
                <a:lnTo>
                  <a:pt x="21341" y="20463"/>
                </a:lnTo>
                <a:cubicBezTo>
                  <a:pt x="21199" y="20289"/>
                  <a:pt x="21081" y="20117"/>
                  <a:pt x="21081" y="20080"/>
                </a:cubicBezTo>
                <a:cubicBezTo>
                  <a:pt x="21081" y="20043"/>
                  <a:pt x="21002" y="19966"/>
                  <a:pt x="20903" y="19910"/>
                </a:cubicBezTo>
                <a:cubicBezTo>
                  <a:pt x="20756" y="19826"/>
                  <a:pt x="20741" y="19792"/>
                  <a:pt x="20824" y="19730"/>
                </a:cubicBezTo>
                <a:cubicBezTo>
                  <a:pt x="20881" y="19688"/>
                  <a:pt x="20976" y="19666"/>
                  <a:pt x="21036" y="19680"/>
                </a:cubicBezTo>
                <a:cubicBezTo>
                  <a:pt x="21160" y="19709"/>
                  <a:pt x="21278" y="19563"/>
                  <a:pt x="21196" y="19482"/>
                </a:cubicBezTo>
                <a:cubicBezTo>
                  <a:pt x="21166" y="19452"/>
                  <a:pt x="21233" y="19384"/>
                  <a:pt x="21344" y="19330"/>
                </a:cubicBezTo>
                <a:cubicBezTo>
                  <a:pt x="21457" y="19275"/>
                  <a:pt x="21491" y="19239"/>
                  <a:pt x="21419" y="19247"/>
                </a:cubicBezTo>
                <a:cubicBezTo>
                  <a:pt x="21350" y="19255"/>
                  <a:pt x="21292" y="19227"/>
                  <a:pt x="21289" y="19184"/>
                </a:cubicBezTo>
                <a:cubicBezTo>
                  <a:pt x="21283" y="19062"/>
                  <a:pt x="21081" y="18870"/>
                  <a:pt x="20993" y="18903"/>
                </a:cubicBezTo>
                <a:cubicBezTo>
                  <a:pt x="20857" y="18955"/>
                  <a:pt x="20704" y="18686"/>
                  <a:pt x="20821" y="18599"/>
                </a:cubicBezTo>
                <a:cubicBezTo>
                  <a:pt x="20880" y="18556"/>
                  <a:pt x="20891" y="18513"/>
                  <a:pt x="20845" y="18496"/>
                </a:cubicBezTo>
                <a:cubicBezTo>
                  <a:pt x="20730" y="18452"/>
                  <a:pt x="20675" y="18219"/>
                  <a:pt x="20767" y="18162"/>
                </a:cubicBezTo>
                <a:cubicBezTo>
                  <a:pt x="20865" y="18103"/>
                  <a:pt x="20937" y="17575"/>
                  <a:pt x="20842" y="17611"/>
                </a:cubicBezTo>
                <a:cubicBezTo>
                  <a:pt x="20805" y="17625"/>
                  <a:pt x="20689" y="17566"/>
                  <a:pt x="20585" y="17480"/>
                </a:cubicBezTo>
                <a:cubicBezTo>
                  <a:pt x="20477" y="17390"/>
                  <a:pt x="20347" y="17336"/>
                  <a:pt x="20280" y="17352"/>
                </a:cubicBezTo>
                <a:cubicBezTo>
                  <a:pt x="20216" y="17367"/>
                  <a:pt x="20146" y="17361"/>
                  <a:pt x="20123" y="17339"/>
                </a:cubicBezTo>
                <a:cubicBezTo>
                  <a:pt x="20101" y="17317"/>
                  <a:pt x="19892" y="16615"/>
                  <a:pt x="19661" y="15782"/>
                </a:cubicBezTo>
                <a:cubicBezTo>
                  <a:pt x="19429" y="14950"/>
                  <a:pt x="19045" y="13806"/>
                  <a:pt x="18809" y="13240"/>
                </a:cubicBezTo>
                <a:cubicBezTo>
                  <a:pt x="18452" y="12385"/>
                  <a:pt x="18383" y="12141"/>
                  <a:pt x="18392" y="11798"/>
                </a:cubicBezTo>
                <a:cubicBezTo>
                  <a:pt x="18403" y="11372"/>
                  <a:pt x="18344" y="11250"/>
                  <a:pt x="17933" y="10821"/>
                </a:cubicBezTo>
                <a:cubicBezTo>
                  <a:pt x="17824" y="10707"/>
                  <a:pt x="17734" y="10569"/>
                  <a:pt x="17730" y="10512"/>
                </a:cubicBezTo>
                <a:cubicBezTo>
                  <a:pt x="17727" y="10455"/>
                  <a:pt x="17645" y="10280"/>
                  <a:pt x="17549" y="10125"/>
                </a:cubicBezTo>
                <a:cubicBezTo>
                  <a:pt x="17453" y="9970"/>
                  <a:pt x="17342" y="9773"/>
                  <a:pt x="17304" y="9688"/>
                </a:cubicBezTo>
                <a:cubicBezTo>
                  <a:pt x="16907" y="8797"/>
                  <a:pt x="16640" y="8542"/>
                  <a:pt x="16056" y="8494"/>
                </a:cubicBezTo>
                <a:cubicBezTo>
                  <a:pt x="15827" y="8476"/>
                  <a:pt x="15678" y="8434"/>
                  <a:pt x="15652" y="8381"/>
                </a:cubicBezTo>
                <a:cubicBezTo>
                  <a:pt x="15628" y="8336"/>
                  <a:pt x="15533" y="8177"/>
                  <a:pt x="15440" y="8030"/>
                </a:cubicBezTo>
                <a:cubicBezTo>
                  <a:pt x="15347" y="7882"/>
                  <a:pt x="15273" y="7743"/>
                  <a:pt x="15274" y="7721"/>
                </a:cubicBezTo>
                <a:cubicBezTo>
                  <a:pt x="15275" y="7698"/>
                  <a:pt x="15227" y="7647"/>
                  <a:pt x="15168" y="7604"/>
                </a:cubicBezTo>
                <a:cubicBezTo>
                  <a:pt x="15110" y="7562"/>
                  <a:pt x="14927" y="7374"/>
                  <a:pt x="14760" y="7188"/>
                </a:cubicBezTo>
                <a:cubicBezTo>
                  <a:pt x="14593" y="7001"/>
                  <a:pt x="14247" y="6670"/>
                  <a:pt x="13993" y="6453"/>
                </a:cubicBezTo>
                <a:cubicBezTo>
                  <a:pt x="13739" y="6236"/>
                  <a:pt x="13552" y="6059"/>
                  <a:pt x="13576" y="6059"/>
                </a:cubicBezTo>
                <a:cubicBezTo>
                  <a:pt x="13599" y="6059"/>
                  <a:pt x="13104" y="5747"/>
                  <a:pt x="12476" y="5365"/>
                </a:cubicBezTo>
                <a:cubicBezTo>
                  <a:pt x="11848" y="4983"/>
                  <a:pt x="11314" y="4669"/>
                  <a:pt x="11289" y="4669"/>
                </a:cubicBezTo>
                <a:cubicBezTo>
                  <a:pt x="11263" y="4669"/>
                  <a:pt x="11075" y="4595"/>
                  <a:pt x="10869" y="4504"/>
                </a:cubicBezTo>
                <a:cubicBezTo>
                  <a:pt x="10570" y="4373"/>
                  <a:pt x="10498" y="4313"/>
                  <a:pt x="10518" y="4208"/>
                </a:cubicBezTo>
                <a:cubicBezTo>
                  <a:pt x="10539" y="4100"/>
                  <a:pt x="10440" y="4027"/>
                  <a:pt x="9935" y="3781"/>
                </a:cubicBezTo>
                <a:cubicBezTo>
                  <a:pt x="9600" y="3617"/>
                  <a:pt x="9325" y="3460"/>
                  <a:pt x="9325" y="3431"/>
                </a:cubicBezTo>
                <a:cubicBezTo>
                  <a:pt x="9325" y="3401"/>
                  <a:pt x="9294" y="3389"/>
                  <a:pt x="9255" y="3403"/>
                </a:cubicBezTo>
                <a:cubicBezTo>
                  <a:pt x="9186" y="3429"/>
                  <a:pt x="7998" y="2864"/>
                  <a:pt x="7877" y="2748"/>
                </a:cubicBezTo>
                <a:cubicBezTo>
                  <a:pt x="7843" y="2715"/>
                  <a:pt x="7815" y="2621"/>
                  <a:pt x="7814" y="2539"/>
                </a:cubicBezTo>
                <a:cubicBezTo>
                  <a:pt x="7813" y="2444"/>
                  <a:pt x="7688" y="2285"/>
                  <a:pt x="7469" y="2108"/>
                </a:cubicBezTo>
                <a:cubicBezTo>
                  <a:pt x="7142" y="1842"/>
                  <a:pt x="6921" y="1529"/>
                  <a:pt x="6962" y="1388"/>
                </a:cubicBezTo>
                <a:cubicBezTo>
                  <a:pt x="6972" y="1352"/>
                  <a:pt x="6923" y="1323"/>
                  <a:pt x="6853" y="1323"/>
                </a:cubicBezTo>
                <a:cubicBezTo>
                  <a:pt x="6700" y="1323"/>
                  <a:pt x="5484" y="862"/>
                  <a:pt x="4962" y="607"/>
                </a:cubicBezTo>
                <a:cubicBezTo>
                  <a:pt x="4188" y="228"/>
                  <a:pt x="3680" y="137"/>
                  <a:pt x="3255" y="296"/>
                </a:cubicBezTo>
                <a:cubicBezTo>
                  <a:pt x="3105" y="352"/>
                  <a:pt x="3019" y="397"/>
                  <a:pt x="3061" y="398"/>
                </a:cubicBezTo>
                <a:cubicBezTo>
                  <a:pt x="3213" y="398"/>
                  <a:pt x="2844" y="590"/>
                  <a:pt x="2523" y="679"/>
                </a:cubicBezTo>
                <a:cubicBezTo>
                  <a:pt x="2134" y="786"/>
                  <a:pt x="1926" y="758"/>
                  <a:pt x="1992" y="605"/>
                </a:cubicBezTo>
                <a:cubicBezTo>
                  <a:pt x="2045" y="480"/>
                  <a:pt x="2479" y="242"/>
                  <a:pt x="2653" y="242"/>
                </a:cubicBezTo>
                <a:cubicBezTo>
                  <a:pt x="2809" y="242"/>
                  <a:pt x="2807" y="118"/>
                  <a:pt x="2650" y="39"/>
                </a:cubicBezTo>
                <a:cubicBezTo>
                  <a:pt x="2607" y="17"/>
                  <a:pt x="2552" y="5"/>
                  <a:pt x="2487" y="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l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IMG_1714.jpg" descr="IMG_1714.jpg"/>
          <p:cNvPicPr>
            <a:picLocks noChangeAspect="1"/>
          </p:cNvPicPr>
          <p:nvPr/>
        </p:nvPicPr>
        <p:blipFill>
          <a:blip r:embed="rId2">
            <a:extLst/>
          </a:blip>
          <a:srcRect l="21282" t="0" r="17758" b="0"/>
          <a:stretch>
            <a:fillRect/>
          </a:stretch>
        </p:blipFill>
        <p:spPr>
          <a:xfrm rot="34274">
            <a:off x="-253753" y="2468959"/>
            <a:ext cx="7134582" cy="87779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IMG_1715.jpg" descr="IMG_1715.jpg"/>
          <p:cNvPicPr>
            <a:picLocks noChangeAspect="1"/>
          </p:cNvPicPr>
          <p:nvPr/>
        </p:nvPicPr>
        <p:blipFill>
          <a:blip r:embed="rId3">
            <a:extLst/>
          </a:blip>
          <a:srcRect l="22515" t="0" r="15853" b="0"/>
          <a:stretch>
            <a:fillRect/>
          </a:stretch>
        </p:blipFill>
        <p:spPr>
          <a:xfrm rot="18159">
            <a:off x="6827368" y="2718593"/>
            <a:ext cx="6859085" cy="82789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906788" y="2943448"/>
            <a:ext cx="10417760" cy="7829104"/>
          </a:xfrm>
          <a:prstGeom prst="rect">
            <a:avLst/>
          </a:prstGeom>
          <a:ln w="12700">
            <a:miter lim="400000"/>
          </a:ln>
        </p:spPr>
      </p:pic>
      <p:sp>
        <p:nvSpPr>
          <p:cNvPr id="273" name="SHVC-042…"/>
          <p:cNvSpPr txBox="1"/>
          <p:nvPr/>
        </p:nvSpPr>
        <p:spPr>
          <a:xfrm>
            <a:off x="7902202" y="1866658"/>
            <a:ext cx="467641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000000"/>
                </a:solidFill>
              </a:defRPr>
            </a:pPr>
            <a:r>
              <a:t>SHVC-042</a:t>
            </a:r>
          </a:p>
          <a:p>
            <a:pPr>
              <a:defRPr sz="3000">
                <a:solidFill>
                  <a:srgbClr val="000000"/>
                </a:solidFill>
              </a:defRPr>
            </a:pPr>
            <a:r>
              <a:t>SGB2</a:t>
            </a:r>
          </a:p>
        </p:txBody>
      </p:sp>
      <p:sp>
        <p:nvSpPr>
          <p:cNvPr id="274" name="DOL-017"/>
          <p:cNvSpPr txBox="1"/>
          <p:nvPr/>
        </p:nvSpPr>
        <p:spPr>
          <a:xfrm>
            <a:off x="17047702" y="1866658"/>
            <a:ext cx="4102826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000">
                <a:solidFill>
                  <a:srgbClr val="000000"/>
                </a:solidFill>
              </a:defRPr>
            </a:lvl1pPr>
          </a:lstStyle>
          <a:p>
            <a:pPr/>
            <a:r>
              <a:t>DOL-017</a:t>
            </a:r>
          </a:p>
        </p:txBody>
      </p:sp>
      <p:sp>
        <p:nvSpPr>
          <p:cNvPr id="275" name="Super…"/>
          <p:cNvSpPr txBox="1"/>
          <p:nvPr/>
        </p:nvSpPr>
        <p:spPr>
          <a:xfrm>
            <a:off x="8336724" y="774194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Super</a:t>
            </a:r>
          </a:p>
          <a:p>
            <a: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Game Boy 2</a:t>
            </a:r>
          </a:p>
        </p:txBody>
      </p:sp>
      <p:sp>
        <p:nvSpPr>
          <p:cNvPr id="276" name="Super…"/>
          <p:cNvSpPr txBox="1"/>
          <p:nvPr/>
        </p:nvSpPr>
        <p:spPr>
          <a:xfrm>
            <a:off x="1393319" y="774194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Super</a:t>
            </a:r>
          </a:p>
          <a:p>
            <a: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Game Boy</a:t>
            </a:r>
          </a:p>
        </p:txBody>
      </p:sp>
      <p:sp>
        <p:nvSpPr>
          <p:cNvPr id="277" name="Game Boy Player"/>
          <p:cNvSpPr txBox="1"/>
          <p:nvPr/>
        </p:nvSpPr>
        <p:spPr>
          <a:xfrm>
            <a:off x="17195427" y="774194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Player</a:t>
            </a:r>
          </a:p>
        </p:txBody>
      </p:sp>
      <p:sp>
        <p:nvSpPr>
          <p:cNvPr id="278" name="SHVC-027…"/>
          <p:cNvSpPr txBox="1"/>
          <p:nvPr/>
        </p:nvSpPr>
        <p:spPr>
          <a:xfrm>
            <a:off x="1376766" y="1866658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000000"/>
                </a:solidFill>
              </a:defRPr>
            </a:pPr>
            <a:r>
              <a:t>SHVC-027</a:t>
            </a:r>
          </a:p>
          <a:p>
            <a:pPr>
              <a:defRPr sz="3000">
                <a:solidFill>
                  <a:srgbClr val="000000"/>
                </a:solidFill>
              </a:defRPr>
            </a:pPr>
            <a:r>
              <a:t>SGB</a:t>
            </a:r>
          </a:p>
        </p:txBody>
      </p:sp>
      <p:sp>
        <p:nvSpPr>
          <p:cNvPr id="279" name="2003"/>
          <p:cNvSpPr txBox="1"/>
          <p:nvPr/>
        </p:nvSpPr>
        <p:spPr>
          <a:xfrm>
            <a:off x="17178875" y="11566410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2003</a:t>
            </a:r>
          </a:p>
        </p:txBody>
      </p:sp>
      <p:sp>
        <p:nvSpPr>
          <p:cNvPr id="280" name="1994"/>
          <p:cNvSpPr txBox="1"/>
          <p:nvPr/>
        </p:nvSpPr>
        <p:spPr>
          <a:xfrm>
            <a:off x="1393319" y="11566410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1994</a:t>
            </a:r>
          </a:p>
        </p:txBody>
      </p:sp>
      <p:sp>
        <p:nvSpPr>
          <p:cNvPr id="281" name="1998"/>
          <p:cNvSpPr txBox="1"/>
          <p:nvPr/>
        </p:nvSpPr>
        <p:spPr>
          <a:xfrm>
            <a:off x="8320171" y="11566410"/>
            <a:ext cx="3840479" cy="1392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1998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l"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IMG_1654.jpg" descr="IMG_1654.jpg"/>
          <p:cNvPicPr>
            <a:picLocks noChangeAspect="1"/>
          </p:cNvPicPr>
          <p:nvPr/>
        </p:nvPicPr>
        <p:blipFill>
          <a:blip r:embed="rId2">
            <a:extLst/>
          </a:blip>
          <a:srcRect l="0" t="20737" r="0" b="0"/>
          <a:stretch>
            <a:fillRect/>
          </a:stretch>
        </p:blipFill>
        <p:spPr>
          <a:xfrm rot="21553601">
            <a:off x="4123357" y="42239"/>
            <a:ext cx="16842824" cy="1780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9" y="0"/>
                </a:moveTo>
                <a:lnTo>
                  <a:pt x="0" y="10452"/>
                </a:lnTo>
                <a:lnTo>
                  <a:pt x="0" y="21509"/>
                </a:lnTo>
                <a:lnTo>
                  <a:pt x="10743" y="21600"/>
                </a:lnTo>
                <a:lnTo>
                  <a:pt x="21496" y="21600"/>
                </a:lnTo>
                <a:lnTo>
                  <a:pt x="21600" y="10559"/>
                </a:lnTo>
                <a:lnTo>
                  <a:pt x="21600" y="182"/>
                </a:lnTo>
                <a:lnTo>
                  <a:pt x="99" y="0"/>
                </a:ln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86" name="Group"/>
          <p:cNvGrpSpPr/>
          <p:nvPr/>
        </p:nvGrpSpPr>
        <p:grpSpPr>
          <a:xfrm>
            <a:off x="14864554" y="3319822"/>
            <a:ext cx="9178902" cy="904876"/>
            <a:chOff x="0" y="0"/>
            <a:chExt cx="9178901" cy="904875"/>
          </a:xfrm>
        </p:grpSpPr>
        <p:sp>
          <p:nvSpPr>
            <p:cNvPr id="284" name="Line"/>
            <p:cNvSpPr/>
            <p:nvPr/>
          </p:nvSpPr>
          <p:spPr>
            <a:xfrm>
              <a:off x="0" y="452437"/>
              <a:ext cx="320599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5" name="66 mm (2.6&quot;) Screen"/>
            <p:cNvSpPr txBox="1"/>
            <p:nvPr/>
          </p:nvSpPr>
          <p:spPr>
            <a:xfrm>
              <a:off x="3247366" y="0"/>
              <a:ext cx="593153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66 mm (2.6") Screen</a:t>
              </a:r>
            </a:p>
          </p:txBody>
        </p:sp>
      </p:grpSp>
      <p:grpSp>
        <p:nvGrpSpPr>
          <p:cNvPr id="289" name="Group"/>
          <p:cNvGrpSpPr/>
          <p:nvPr/>
        </p:nvGrpSpPr>
        <p:grpSpPr>
          <a:xfrm>
            <a:off x="1799416" y="2807065"/>
            <a:ext cx="8038535" cy="904876"/>
            <a:chOff x="0" y="0"/>
            <a:chExt cx="8038533" cy="904875"/>
          </a:xfrm>
        </p:grpSpPr>
        <p:sp>
          <p:nvSpPr>
            <p:cNvPr id="287" name="Line"/>
            <p:cNvSpPr/>
            <p:nvPr/>
          </p:nvSpPr>
          <p:spPr>
            <a:xfrm>
              <a:off x="4832534" y="452437"/>
              <a:ext cx="320600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8" name="Battery Indicator"/>
            <p:cNvSpPr txBox="1"/>
            <p:nvPr/>
          </p:nvSpPr>
          <p:spPr>
            <a:xfrm>
              <a:off x="-1" y="0"/>
              <a:ext cx="486092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Battery Indicator</a:t>
              </a:r>
            </a:p>
          </p:txBody>
        </p:sp>
      </p:grpSp>
      <p:grpSp>
        <p:nvGrpSpPr>
          <p:cNvPr id="292" name="Group"/>
          <p:cNvGrpSpPr/>
          <p:nvPr/>
        </p:nvGrpSpPr>
        <p:grpSpPr>
          <a:xfrm>
            <a:off x="16659204" y="9330477"/>
            <a:ext cx="3931134" cy="904876"/>
            <a:chOff x="0" y="0"/>
            <a:chExt cx="3931132" cy="904875"/>
          </a:xfrm>
        </p:grpSpPr>
        <p:sp>
          <p:nvSpPr>
            <p:cNvPr id="290" name="Line"/>
            <p:cNvSpPr/>
            <p:nvPr/>
          </p:nvSpPr>
          <p:spPr>
            <a:xfrm>
              <a:off x="0" y="452437"/>
              <a:ext cx="1676207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91" name="Joypad"/>
            <p:cNvSpPr txBox="1"/>
            <p:nvPr/>
          </p:nvSpPr>
          <p:spPr>
            <a:xfrm>
              <a:off x="1658467" y="0"/>
              <a:ext cx="227266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Joypad</a:t>
              </a:r>
            </a:p>
          </p:txBody>
        </p:sp>
      </p:grpSp>
      <p:grpSp>
        <p:nvGrpSpPr>
          <p:cNvPr id="295" name="Group"/>
          <p:cNvGrpSpPr/>
          <p:nvPr/>
        </p:nvGrpSpPr>
        <p:grpSpPr>
          <a:xfrm>
            <a:off x="15448528" y="11609398"/>
            <a:ext cx="5265318" cy="904876"/>
            <a:chOff x="0" y="0"/>
            <a:chExt cx="5265317" cy="904875"/>
          </a:xfrm>
        </p:grpSpPr>
        <p:sp>
          <p:nvSpPr>
            <p:cNvPr id="293" name="Line"/>
            <p:cNvSpPr/>
            <p:nvPr/>
          </p:nvSpPr>
          <p:spPr>
            <a:xfrm>
              <a:off x="0" y="452437"/>
              <a:ext cx="273193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94" name="Speaker"/>
            <p:cNvSpPr txBox="1"/>
            <p:nvPr/>
          </p:nvSpPr>
          <p:spPr>
            <a:xfrm>
              <a:off x="2745637" y="0"/>
              <a:ext cx="251968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Speaker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l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7" dur="499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499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98"/>
                            </p:stCondLst>
                            <p:childTnLst>
                              <p:par>
                                <p:cTn id="13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499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97"/>
                            </p:stCondLst>
                            <p:childTnLst>
                              <p:par>
                                <p:cTn id="17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499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9" grpId="1"/>
      <p:bldP build="whole" bldLvl="1" animBg="1" rev="0" advAuto="0" spid="292" grpId="3"/>
      <p:bldP build="whole" bldLvl="1" animBg="1" rev="0" advAuto="0" spid="286" grpId="2"/>
      <p:bldP build="whole" bldLvl="1" animBg="1" rev="0" advAuto="0" spid="295" grpId="4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IMG_1691.jpg" descr="IMG_1691.jpg"/>
          <p:cNvPicPr>
            <a:picLocks noChangeAspect="1"/>
          </p:cNvPicPr>
          <p:nvPr/>
        </p:nvPicPr>
        <p:blipFill>
          <a:blip r:embed="rId2">
            <a:extLst/>
          </a:blip>
          <a:srcRect l="11995" t="30265" r="11995" b="0"/>
          <a:stretch>
            <a:fillRect/>
          </a:stretch>
        </p:blipFill>
        <p:spPr>
          <a:xfrm>
            <a:off x="10324457" y="398110"/>
            <a:ext cx="4650359" cy="3199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IMG_1654.jpg" descr="IMG_1654.jpg"/>
          <p:cNvPicPr>
            <a:picLocks noChangeAspect="1"/>
          </p:cNvPicPr>
          <p:nvPr/>
        </p:nvPicPr>
        <p:blipFill>
          <a:blip r:embed="rId3">
            <a:extLst/>
          </a:blip>
          <a:srcRect l="1" t="20737" r="1" b="0"/>
          <a:stretch>
            <a:fillRect/>
          </a:stretch>
        </p:blipFill>
        <p:spPr>
          <a:xfrm rot="21553601">
            <a:off x="7711332" y="3102684"/>
            <a:ext cx="9654786" cy="10203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8" y="0"/>
                </a:moveTo>
                <a:lnTo>
                  <a:pt x="0" y="10417"/>
                </a:lnTo>
                <a:lnTo>
                  <a:pt x="0" y="21509"/>
                </a:lnTo>
                <a:lnTo>
                  <a:pt x="10750" y="21600"/>
                </a:lnTo>
                <a:lnTo>
                  <a:pt x="21496" y="21600"/>
                </a:lnTo>
                <a:lnTo>
                  <a:pt x="21600" y="10606"/>
                </a:lnTo>
                <a:lnTo>
                  <a:pt x="21600" y="182"/>
                </a:lnTo>
                <a:lnTo>
                  <a:pt x="98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299" name="IMG_1682.jpg" descr="IMG_1682.jpg"/>
          <p:cNvPicPr>
            <a:picLocks noChangeAspect="1"/>
          </p:cNvPicPr>
          <p:nvPr/>
        </p:nvPicPr>
        <p:blipFill>
          <a:blip r:embed="rId4">
            <a:extLst/>
          </a:blip>
          <a:srcRect l="0" t="0" r="34074" b="0"/>
          <a:stretch>
            <a:fillRect/>
          </a:stretch>
        </p:blipFill>
        <p:spPr>
          <a:xfrm>
            <a:off x="4923123" y="2487805"/>
            <a:ext cx="4535226" cy="917237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IMG_1683.jpg" descr="IMG_1683.jpg"/>
          <p:cNvPicPr>
            <a:picLocks noChangeAspect="1"/>
          </p:cNvPicPr>
          <p:nvPr/>
        </p:nvPicPr>
        <p:blipFill>
          <a:blip r:embed="rId5">
            <a:extLst/>
          </a:blip>
          <a:srcRect l="35607" t="0" r="0" b="0"/>
          <a:stretch>
            <a:fillRect/>
          </a:stretch>
        </p:blipFill>
        <p:spPr>
          <a:xfrm>
            <a:off x="16142783" y="2691046"/>
            <a:ext cx="4233521" cy="876602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G_1690.jpg" descr="IMG_1690.jpg"/>
          <p:cNvPicPr>
            <a:picLocks noChangeAspect="1"/>
          </p:cNvPicPr>
          <p:nvPr/>
        </p:nvPicPr>
        <p:blipFill>
          <a:blip r:embed="rId6">
            <a:extLst/>
          </a:blip>
          <a:srcRect l="12952" t="34307" r="10379" b="0"/>
          <a:stretch>
            <a:fillRect/>
          </a:stretch>
        </p:blipFill>
        <p:spPr>
          <a:xfrm rot="31238">
            <a:off x="10406481" y="11682617"/>
            <a:ext cx="4628960" cy="29747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04" name="Group"/>
          <p:cNvGrpSpPr/>
          <p:nvPr/>
        </p:nvGrpSpPr>
        <p:grpSpPr>
          <a:xfrm>
            <a:off x="1600452" y="1723474"/>
            <a:ext cx="6615281" cy="2901617"/>
            <a:chOff x="0" y="0"/>
            <a:chExt cx="6615279" cy="2901616"/>
          </a:xfrm>
        </p:grpSpPr>
        <p:sp>
          <p:nvSpPr>
            <p:cNvPr id="302" name="Line"/>
            <p:cNvSpPr/>
            <p:nvPr/>
          </p:nvSpPr>
          <p:spPr>
            <a:xfrm flipH="1" flipV="1">
              <a:off x="4404794" y="691131"/>
              <a:ext cx="2210486" cy="221048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03" name="Link Connector"/>
            <p:cNvSpPr txBox="1"/>
            <p:nvPr/>
          </p:nvSpPr>
          <p:spPr>
            <a:xfrm>
              <a:off x="-1" y="0"/>
              <a:ext cx="446151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Link Connector</a:t>
              </a:r>
            </a:p>
          </p:txBody>
        </p:sp>
      </p:grpSp>
      <p:grpSp>
        <p:nvGrpSpPr>
          <p:cNvPr id="307" name="Group"/>
          <p:cNvGrpSpPr/>
          <p:nvPr/>
        </p:nvGrpSpPr>
        <p:grpSpPr>
          <a:xfrm>
            <a:off x="3824223" y="2824835"/>
            <a:ext cx="4391510" cy="2882744"/>
            <a:chOff x="0" y="0"/>
            <a:chExt cx="4391509" cy="2882743"/>
          </a:xfrm>
        </p:grpSpPr>
        <p:sp>
          <p:nvSpPr>
            <p:cNvPr id="305" name="Line"/>
            <p:cNvSpPr/>
            <p:nvPr/>
          </p:nvSpPr>
          <p:spPr>
            <a:xfrm flipH="1" flipV="1">
              <a:off x="2181024" y="672258"/>
              <a:ext cx="2210486" cy="221048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06" name="Volume"/>
            <p:cNvSpPr txBox="1"/>
            <p:nvPr/>
          </p:nvSpPr>
          <p:spPr>
            <a:xfrm>
              <a:off x="0" y="0"/>
              <a:ext cx="223774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Volume</a:t>
              </a:r>
            </a:p>
          </p:txBody>
        </p:sp>
      </p:grpSp>
      <p:grpSp>
        <p:nvGrpSpPr>
          <p:cNvPr id="310" name="Group"/>
          <p:cNvGrpSpPr/>
          <p:nvPr/>
        </p:nvGrpSpPr>
        <p:grpSpPr>
          <a:xfrm>
            <a:off x="17043772" y="1374755"/>
            <a:ext cx="6594551" cy="2922741"/>
            <a:chOff x="0" y="0"/>
            <a:chExt cx="6594550" cy="2922740"/>
          </a:xfrm>
        </p:grpSpPr>
        <p:sp>
          <p:nvSpPr>
            <p:cNvPr id="308" name="Line"/>
            <p:cNvSpPr/>
            <p:nvPr/>
          </p:nvSpPr>
          <p:spPr>
            <a:xfrm flipV="1">
              <a:off x="0" y="712255"/>
              <a:ext cx="2210485" cy="221048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09" name="External Power"/>
            <p:cNvSpPr txBox="1"/>
            <p:nvPr/>
          </p:nvSpPr>
          <p:spPr>
            <a:xfrm>
              <a:off x="2193365" y="0"/>
              <a:ext cx="440118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External Power</a:t>
              </a:r>
            </a:p>
          </p:txBody>
        </p:sp>
      </p:grpSp>
      <p:grpSp>
        <p:nvGrpSpPr>
          <p:cNvPr id="313" name="Group"/>
          <p:cNvGrpSpPr/>
          <p:nvPr/>
        </p:nvGrpSpPr>
        <p:grpSpPr>
          <a:xfrm>
            <a:off x="17641988" y="2685135"/>
            <a:ext cx="4720119" cy="2865768"/>
            <a:chOff x="0" y="0"/>
            <a:chExt cx="4720118" cy="2865767"/>
          </a:xfrm>
        </p:grpSpPr>
        <p:sp>
          <p:nvSpPr>
            <p:cNvPr id="311" name="Line"/>
            <p:cNvSpPr/>
            <p:nvPr/>
          </p:nvSpPr>
          <p:spPr>
            <a:xfrm flipV="1">
              <a:off x="0" y="655282"/>
              <a:ext cx="2210485" cy="2210486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12" name="Contrast"/>
            <p:cNvSpPr txBox="1"/>
            <p:nvPr/>
          </p:nvSpPr>
          <p:spPr>
            <a:xfrm>
              <a:off x="2164878" y="0"/>
              <a:ext cx="255524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Contrast</a:t>
              </a:r>
            </a:p>
          </p:txBody>
        </p:sp>
      </p:grpSp>
      <p:grpSp>
        <p:nvGrpSpPr>
          <p:cNvPr id="316" name="Group"/>
          <p:cNvGrpSpPr/>
          <p:nvPr/>
        </p:nvGrpSpPr>
        <p:grpSpPr>
          <a:xfrm>
            <a:off x="14009958" y="255757"/>
            <a:ext cx="6295907" cy="904876"/>
            <a:chOff x="0" y="0"/>
            <a:chExt cx="6295905" cy="904875"/>
          </a:xfrm>
        </p:grpSpPr>
        <p:sp>
          <p:nvSpPr>
            <p:cNvPr id="314" name="Line"/>
            <p:cNvSpPr/>
            <p:nvPr/>
          </p:nvSpPr>
          <p:spPr>
            <a:xfrm>
              <a:off x="0" y="452437"/>
              <a:ext cx="320599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15" name="Game Pak"/>
            <p:cNvSpPr txBox="1"/>
            <p:nvPr/>
          </p:nvSpPr>
          <p:spPr>
            <a:xfrm>
              <a:off x="3176150" y="0"/>
              <a:ext cx="311975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Game Pak</a:t>
              </a:r>
            </a:p>
          </p:txBody>
        </p:sp>
      </p:grpSp>
      <p:grpSp>
        <p:nvGrpSpPr>
          <p:cNvPr id="319" name="Group"/>
          <p:cNvGrpSpPr/>
          <p:nvPr/>
        </p:nvGrpSpPr>
        <p:grpSpPr>
          <a:xfrm>
            <a:off x="4434641" y="695495"/>
            <a:ext cx="6243662" cy="904876"/>
            <a:chOff x="0" y="0"/>
            <a:chExt cx="6243661" cy="904875"/>
          </a:xfrm>
        </p:grpSpPr>
        <p:sp>
          <p:nvSpPr>
            <p:cNvPr id="317" name="Line"/>
            <p:cNvSpPr/>
            <p:nvPr/>
          </p:nvSpPr>
          <p:spPr>
            <a:xfrm>
              <a:off x="3037662" y="452437"/>
              <a:ext cx="3206000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18" name="On Switch"/>
            <p:cNvSpPr txBox="1"/>
            <p:nvPr/>
          </p:nvSpPr>
          <p:spPr>
            <a:xfrm>
              <a:off x="0" y="0"/>
              <a:ext cx="304927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On Switch</a:t>
              </a:r>
            </a:p>
          </p:txBody>
        </p:sp>
      </p:grpSp>
      <p:grpSp>
        <p:nvGrpSpPr>
          <p:cNvPr id="322" name="Group"/>
          <p:cNvGrpSpPr/>
          <p:nvPr/>
        </p:nvGrpSpPr>
        <p:grpSpPr>
          <a:xfrm>
            <a:off x="13155362" y="11764309"/>
            <a:ext cx="7044756" cy="904876"/>
            <a:chOff x="0" y="0"/>
            <a:chExt cx="7044754" cy="904875"/>
          </a:xfrm>
        </p:grpSpPr>
        <p:sp>
          <p:nvSpPr>
            <p:cNvPr id="320" name="Line"/>
            <p:cNvSpPr/>
            <p:nvPr/>
          </p:nvSpPr>
          <p:spPr>
            <a:xfrm>
              <a:off x="0" y="452437"/>
              <a:ext cx="320599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21" name="Headphones"/>
            <p:cNvSpPr txBox="1"/>
            <p:nvPr/>
          </p:nvSpPr>
          <p:spPr>
            <a:xfrm>
              <a:off x="3218879" y="0"/>
              <a:ext cx="382587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Headphones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99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9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98"/>
                            </p:stCondLst>
                            <p:childTnLst>
                              <p:par>
                                <p:cTn id="15" presetClass="entr" nodeType="after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99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99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97"/>
                            </p:stCondLst>
                            <p:childTnLst>
                              <p:par>
                                <p:cTn id="20" presetClass="entr" nodeType="after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99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99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96"/>
                            </p:stCondLst>
                            <p:childTnLst>
                              <p:par>
                                <p:cTn id="25" presetClass="entr" nodeType="after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7" dur="6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96"/>
                            </p:stCondLst>
                            <p:childTnLst>
                              <p:par>
                                <p:cTn id="29" presetClass="entr" nodeType="afterEffect" presetSubtype="2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31" dur="6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96"/>
                            </p:stCondLst>
                            <p:childTnLst>
                              <p:par>
                                <p:cTn id="33" presetClass="entr" nodeType="after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6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96"/>
                            </p:stCondLst>
                            <p:childTnLst>
                              <p:par>
                                <p:cTn id="37" presetClass="entr" nodeType="afterEffect" presetSubtype="2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39" dur="6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96"/>
                            </p:stCondLst>
                            <p:childTnLst>
                              <p:par>
                                <p:cTn id="41" presetClass="entr" nodeType="after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6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96"/>
                            </p:stCondLst>
                            <p:childTnLst>
                              <p:par>
                                <p:cTn id="45" presetClass="entr" nodeType="afterEffect" presetSubtype="2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47" dur="6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96"/>
                            </p:stCondLst>
                            <p:childTnLst>
                              <p:par>
                                <p:cTn id="49" presetClass="entr" nodeType="after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1" dur="6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7" grpId="1"/>
      <p:bldP build="whole" bldLvl="1" animBg="1" rev="0" advAuto="0" spid="316" grpId="5"/>
      <p:bldP build="whole" bldLvl="1" animBg="1" rev="0" advAuto="0" spid="313" grpId="9"/>
      <p:bldP build="whole" bldLvl="1" animBg="1" rev="0" advAuto="0" spid="322" grpId="11"/>
      <p:bldP build="whole" bldLvl="1" animBg="1" rev="0" advAuto="0" spid="319" grpId="6"/>
      <p:bldP build="whole" bldLvl="1" animBg="1" rev="0" advAuto="0" spid="300" grpId="3"/>
      <p:bldP build="whole" bldLvl="1" animBg="1" rev="0" advAuto="0" spid="310" grpId="7"/>
      <p:bldP build="whole" bldLvl="1" animBg="1" rev="0" advAuto="0" spid="299" grpId="2"/>
      <p:bldP build="whole" bldLvl="1" animBg="1" rev="0" advAuto="0" spid="304" grpId="8"/>
      <p:bldP build="whole" bldLvl="1" animBg="1" rev="0" advAuto="0" spid="307" grpId="10"/>
      <p:bldP build="whole" bldLvl="1" animBg="1" rev="0" advAuto="0" spid="301" grpId="4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IMG_1654.jpg" descr="IMG_1654.jpg"/>
          <p:cNvPicPr>
            <a:picLocks noChangeAspect="1"/>
          </p:cNvPicPr>
          <p:nvPr/>
        </p:nvPicPr>
        <p:blipFill>
          <a:blip r:embed="rId2">
            <a:extLst/>
          </a:blip>
          <a:srcRect l="0" t="20737" r="0" b="0"/>
          <a:stretch>
            <a:fillRect/>
          </a:stretch>
        </p:blipFill>
        <p:spPr>
          <a:xfrm rot="21553601">
            <a:off x="4123357" y="42239"/>
            <a:ext cx="16842824" cy="1780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9" y="0"/>
                </a:moveTo>
                <a:lnTo>
                  <a:pt x="0" y="10452"/>
                </a:lnTo>
                <a:lnTo>
                  <a:pt x="0" y="21509"/>
                </a:lnTo>
                <a:lnTo>
                  <a:pt x="10743" y="21600"/>
                </a:lnTo>
                <a:lnTo>
                  <a:pt x="21496" y="21600"/>
                </a:lnTo>
                <a:lnTo>
                  <a:pt x="21600" y="10559"/>
                </a:lnTo>
                <a:lnTo>
                  <a:pt x="21600" y="182"/>
                </a:lnTo>
                <a:lnTo>
                  <a:pt x="99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IMG_1662.jpg" descr="IMG_1662.jpg"/>
          <p:cNvPicPr>
            <a:picLocks noChangeAspect="1"/>
          </p:cNvPicPr>
          <p:nvPr/>
        </p:nvPicPr>
        <p:blipFill>
          <a:blip r:embed="rId2">
            <a:extLst/>
          </a:blip>
          <a:srcRect l="28164" t="28233" r="24664" b="8872"/>
          <a:stretch>
            <a:fillRect/>
          </a:stretch>
        </p:blipFill>
        <p:spPr>
          <a:xfrm rot="21467159">
            <a:off x="8123040" y="397752"/>
            <a:ext cx="8458257" cy="150364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98" fill="norm" stroke="1" extrusionOk="0">
                <a:moveTo>
                  <a:pt x="5715" y="0"/>
                </a:moveTo>
                <a:cubicBezTo>
                  <a:pt x="5686" y="1"/>
                  <a:pt x="5674" y="21"/>
                  <a:pt x="5674" y="59"/>
                </a:cubicBezTo>
                <a:cubicBezTo>
                  <a:pt x="5674" y="185"/>
                  <a:pt x="5549" y="205"/>
                  <a:pt x="5308" y="115"/>
                </a:cubicBezTo>
                <a:cubicBezTo>
                  <a:pt x="5105" y="39"/>
                  <a:pt x="5021" y="30"/>
                  <a:pt x="4503" y="34"/>
                </a:cubicBezTo>
                <a:cubicBezTo>
                  <a:pt x="4185" y="37"/>
                  <a:pt x="3779" y="36"/>
                  <a:pt x="3599" y="33"/>
                </a:cubicBezTo>
                <a:cubicBezTo>
                  <a:pt x="3237" y="27"/>
                  <a:pt x="2967" y="95"/>
                  <a:pt x="2786" y="239"/>
                </a:cubicBezTo>
                <a:cubicBezTo>
                  <a:pt x="2697" y="310"/>
                  <a:pt x="2667" y="444"/>
                  <a:pt x="2621" y="984"/>
                </a:cubicBezTo>
                <a:cubicBezTo>
                  <a:pt x="2566" y="1626"/>
                  <a:pt x="2560" y="1646"/>
                  <a:pt x="2375" y="1836"/>
                </a:cubicBezTo>
                <a:cubicBezTo>
                  <a:pt x="2270" y="1944"/>
                  <a:pt x="2151" y="2099"/>
                  <a:pt x="2109" y="2182"/>
                </a:cubicBezTo>
                <a:cubicBezTo>
                  <a:pt x="2067" y="2266"/>
                  <a:pt x="2007" y="2352"/>
                  <a:pt x="1977" y="2375"/>
                </a:cubicBezTo>
                <a:cubicBezTo>
                  <a:pt x="1946" y="2398"/>
                  <a:pt x="1937" y="2432"/>
                  <a:pt x="1957" y="2451"/>
                </a:cubicBezTo>
                <a:cubicBezTo>
                  <a:pt x="1978" y="2469"/>
                  <a:pt x="1966" y="2494"/>
                  <a:pt x="1931" y="2506"/>
                </a:cubicBezTo>
                <a:cubicBezTo>
                  <a:pt x="1896" y="2518"/>
                  <a:pt x="1869" y="2570"/>
                  <a:pt x="1869" y="2621"/>
                </a:cubicBezTo>
                <a:cubicBezTo>
                  <a:pt x="1870" y="2672"/>
                  <a:pt x="1854" y="2792"/>
                  <a:pt x="1834" y="2888"/>
                </a:cubicBezTo>
                <a:cubicBezTo>
                  <a:pt x="1814" y="2983"/>
                  <a:pt x="1793" y="3104"/>
                  <a:pt x="1788" y="3157"/>
                </a:cubicBezTo>
                <a:cubicBezTo>
                  <a:pt x="1782" y="3210"/>
                  <a:pt x="1741" y="3266"/>
                  <a:pt x="1697" y="3282"/>
                </a:cubicBezTo>
                <a:cubicBezTo>
                  <a:pt x="1564" y="3328"/>
                  <a:pt x="1560" y="3601"/>
                  <a:pt x="1690" y="3704"/>
                </a:cubicBezTo>
                <a:cubicBezTo>
                  <a:pt x="1787" y="3781"/>
                  <a:pt x="1791" y="3800"/>
                  <a:pt x="1716" y="3842"/>
                </a:cubicBezTo>
                <a:cubicBezTo>
                  <a:pt x="1602" y="3907"/>
                  <a:pt x="1480" y="4493"/>
                  <a:pt x="1567" y="4552"/>
                </a:cubicBezTo>
                <a:cubicBezTo>
                  <a:pt x="1610" y="4581"/>
                  <a:pt x="1609" y="4602"/>
                  <a:pt x="1567" y="4617"/>
                </a:cubicBezTo>
                <a:cubicBezTo>
                  <a:pt x="1533" y="4629"/>
                  <a:pt x="1522" y="4685"/>
                  <a:pt x="1542" y="4741"/>
                </a:cubicBezTo>
                <a:cubicBezTo>
                  <a:pt x="1563" y="4799"/>
                  <a:pt x="1546" y="4864"/>
                  <a:pt x="1506" y="4892"/>
                </a:cubicBezTo>
                <a:cubicBezTo>
                  <a:pt x="1466" y="4919"/>
                  <a:pt x="1457" y="4949"/>
                  <a:pt x="1483" y="4958"/>
                </a:cubicBezTo>
                <a:cubicBezTo>
                  <a:pt x="1525" y="4973"/>
                  <a:pt x="1536" y="5170"/>
                  <a:pt x="1499" y="5224"/>
                </a:cubicBezTo>
                <a:cubicBezTo>
                  <a:pt x="1492" y="5234"/>
                  <a:pt x="1490" y="5251"/>
                  <a:pt x="1493" y="5264"/>
                </a:cubicBezTo>
                <a:cubicBezTo>
                  <a:pt x="1530" y="5423"/>
                  <a:pt x="1540" y="5710"/>
                  <a:pt x="1510" y="5727"/>
                </a:cubicBezTo>
                <a:cubicBezTo>
                  <a:pt x="1458" y="5756"/>
                  <a:pt x="1447" y="6062"/>
                  <a:pt x="1496" y="6107"/>
                </a:cubicBezTo>
                <a:cubicBezTo>
                  <a:pt x="1542" y="6149"/>
                  <a:pt x="1535" y="6226"/>
                  <a:pt x="1475" y="6303"/>
                </a:cubicBezTo>
                <a:cubicBezTo>
                  <a:pt x="1451" y="6335"/>
                  <a:pt x="1460" y="6392"/>
                  <a:pt x="1496" y="6429"/>
                </a:cubicBezTo>
                <a:cubicBezTo>
                  <a:pt x="1542" y="6478"/>
                  <a:pt x="1541" y="6530"/>
                  <a:pt x="1492" y="6610"/>
                </a:cubicBezTo>
                <a:cubicBezTo>
                  <a:pt x="1439" y="6695"/>
                  <a:pt x="1439" y="6739"/>
                  <a:pt x="1494" y="6788"/>
                </a:cubicBezTo>
                <a:cubicBezTo>
                  <a:pt x="1539" y="6829"/>
                  <a:pt x="1545" y="6874"/>
                  <a:pt x="1510" y="6912"/>
                </a:cubicBezTo>
                <a:cubicBezTo>
                  <a:pt x="1479" y="6945"/>
                  <a:pt x="1463" y="7015"/>
                  <a:pt x="1473" y="7067"/>
                </a:cubicBezTo>
                <a:cubicBezTo>
                  <a:pt x="1484" y="7119"/>
                  <a:pt x="1467" y="7170"/>
                  <a:pt x="1436" y="7181"/>
                </a:cubicBezTo>
                <a:cubicBezTo>
                  <a:pt x="1359" y="7208"/>
                  <a:pt x="1363" y="7395"/>
                  <a:pt x="1441" y="7422"/>
                </a:cubicBezTo>
                <a:cubicBezTo>
                  <a:pt x="1475" y="7434"/>
                  <a:pt x="1484" y="7462"/>
                  <a:pt x="1461" y="7483"/>
                </a:cubicBezTo>
                <a:cubicBezTo>
                  <a:pt x="1396" y="7542"/>
                  <a:pt x="1389" y="8282"/>
                  <a:pt x="1453" y="8329"/>
                </a:cubicBezTo>
                <a:cubicBezTo>
                  <a:pt x="1488" y="8354"/>
                  <a:pt x="1485" y="8396"/>
                  <a:pt x="1444" y="8439"/>
                </a:cubicBezTo>
                <a:cubicBezTo>
                  <a:pt x="1342" y="8546"/>
                  <a:pt x="1362" y="8744"/>
                  <a:pt x="1477" y="8769"/>
                </a:cubicBezTo>
                <a:cubicBezTo>
                  <a:pt x="1559" y="8787"/>
                  <a:pt x="1562" y="8800"/>
                  <a:pt x="1499" y="8843"/>
                </a:cubicBezTo>
                <a:cubicBezTo>
                  <a:pt x="1436" y="8886"/>
                  <a:pt x="1437" y="8912"/>
                  <a:pt x="1500" y="8978"/>
                </a:cubicBezTo>
                <a:cubicBezTo>
                  <a:pt x="1585" y="9068"/>
                  <a:pt x="1544" y="9136"/>
                  <a:pt x="1407" y="9136"/>
                </a:cubicBezTo>
                <a:cubicBezTo>
                  <a:pt x="1318" y="9136"/>
                  <a:pt x="1315" y="9292"/>
                  <a:pt x="1402" y="9371"/>
                </a:cubicBezTo>
                <a:cubicBezTo>
                  <a:pt x="1424" y="9391"/>
                  <a:pt x="1413" y="9418"/>
                  <a:pt x="1378" y="9430"/>
                </a:cubicBezTo>
                <a:cubicBezTo>
                  <a:pt x="1344" y="9442"/>
                  <a:pt x="1330" y="9466"/>
                  <a:pt x="1348" y="9482"/>
                </a:cubicBezTo>
                <a:cubicBezTo>
                  <a:pt x="1366" y="9499"/>
                  <a:pt x="1357" y="9520"/>
                  <a:pt x="1328" y="9531"/>
                </a:cubicBezTo>
                <a:cubicBezTo>
                  <a:pt x="1299" y="9541"/>
                  <a:pt x="1269" y="9643"/>
                  <a:pt x="1263" y="9759"/>
                </a:cubicBezTo>
                <a:cubicBezTo>
                  <a:pt x="1257" y="9874"/>
                  <a:pt x="1224" y="10009"/>
                  <a:pt x="1190" y="10060"/>
                </a:cubicBezTo>
                <a:cubicBezTo>
                  <a:pt x="1150" y="10120"/>
                  <a:pt x="1149" y="10163"/>
                  <a:pt x="1189" y="10186"/>
                </a:cubicBezTo>
                <a:cubicBezTo>
                  <a:pt x="1225" y="10205"/>
                  <a:pt x="1228" y="10243"/>
                  <a:pt x="1199" y="10275"/>
                </a:cubicBezTo>
                <a:cubicBezTo>
                  <a:pt x="1170" y="10306"/>
                  <a:pt x="1148" y="10467"/>
                  <a:pt x="1149" y="10635"/>
                </a:cubicBezTo>
                <a:cubicBezTo>
                  <a:pt x="1151" y="10906"/>
                  <a:pt x="1138" y="10945"/>
                  <a:pt x="1023" y="10991"/>
                </a:cubicBezTo>
                <a:cubicBezTo>
                  <a:pt x="886" y="11044"/>
                  <a:pt x="896" y="11113"/>
                  <a:pt x="1055" y="11219"/>
                </a:cubicBezTo>
                <a:cubicBezTo>
                  <a:pt x="1131" y="11269"/>
                  <a:pt x="1130" y="11287"/>
                  <a:pt x="1046" y="11360"/>
                </a:cubicBezTo>
                <a:cubicBezTo>
                  <a:pt x="993" y="11406"/>
                  <a:pt x="965" y="11453"/>
                  <a:pt x="985" y="11464"/>
                </a:cubicBezTo>
                <a:cubicBezTo>
                  <a:pt x="1006" y="11476"/>
                  <a:pt x="1003" y="11504"/>
                  <a:pt x="978" y="11526"/>
                </a:cubicBezTo>
                <a:cubicBezTo>
                  <a:pt x="954" y="11549"/>
                  <a:pt x="926" y="11647"/>
                  <a:pt x="917" y="11745"/>
                </a:cubicBezTo>
                <a:cubicBezTo>
                  <a:pt x="900" y="11918"/>
                  <a:pt x="853" y="12082"/>
                  <a:pt x="792" y="12179"/>
                </a:cubicBezTo>
                <a:cubicBezTo>
                  <a:pt x="776" y="12205"/>
                  <a:pt x="803" y="12252"/>
                  <a:pt x="853" y="12283"/>
                </a:cubicBezTo>
                <a:cubicBezTo>
                  <a:pt x="944" y="12340"/>
                  <a:pt x="945" y="12456"/>
                  <a:pt x="857" y="12574"/>
                </a:cubicBezTo>
                <a:cubicBezTo>
                  <a:pt x="831" y="12609"/>
                  <a:pt x="839" y="12653"/>
                  <a:pt x="875" y="12673"/>
                </a:cubicBezTo>
                <a:cubicBezTo>
                  <a:pt x="938" y="12709"/>
                  <a:pt x="929" y="12751"/>
                  <a:pt x="827" y="12892"/>
                </a:cubicBezTo>
                <a:cubicBezTo>
                  <a:pt x="710" y="13052"/>
                  <a:pt x="685" y="13105"/>
                  <a:pt x="674" y="13210"/>
                </a:cubicBezTo>
                <a:cubicBezTo>
                  <a:pt x="668" y="13273"/>
                  <a:pt x="696" y="13329"/>
                  <a:pt x="740" y="13338"/>
                </a:cubicBezTo>
                <a:cubicBezTo>
                  <a:pt x="821" y="13356"/>
                  <a:pt x="823" y="13418"/>
                  <a:pt x="747" y="13487"/>
                </a:cubicBezTo>
                <a:cubicBezTo>
                  <a:pt x="722" y="13509"/>
                  <a:pt x="725" y="13536"/>
                  <a:pt x="754" y="13546"/>
                </a:cubicBezTo>
                <a:cubicBezTo>
                  <a:pt x="847" y="13578"/>
                  <a:pt x="792" y="13702"/>
                  <a:pt x="645" y="13791"/>
                </a:cubicBezTo>
                <a:cubicBezTo>
                  <a:pt x="528" y="13861"/>
                  <a:pt x="515" y="13886"/>
                  <a:pt x="577" y="13928"/>
                </a:cubicBezTo>
                <a:cubicBezTo>
                  <a:pt x="619" y="13956"/>
                  <a:pt x="634" y="13996"/>
                  <a:pt x="611" y="14017"/>
                </a:cubicBezTo>
                <a:cubicBezTo>
                  <a:pt x="589" y="14038"/>
                  <a:pt x="601" y="14076"/>
                  <a:pt x="640" y="14102"/>
                </a:cubicBezTo>
                <a:cubicBezTo>
                  <a:pt x="694" y="14139"/>
                  <a:pt x="680" y="14161"/>
                  <a:pt x="582" y="14199"/>
                </a:cubicBezTo>
                <a:cubicBezTo>
                  <a:pt x="470" y="14244"/>
                  <a:pt x="466" y="14255"/>
                  <a:pt x="549" y="14293"/>
                </a:cubicBezTo>
                <a:cubicBezTo>
                  <a:pt x="672" y="14351"/>
                  <a:pt x="668" y="14455"/>
                  <a:pt x="542" y="14495"/>
                </a:cubicBezTo>
                <a:cubicBezTo>
                  <a:pt x="475" y="14516"/>
                  <a:pt x="459" y="14543"/>
                  <a:pt x="494" y="14575"/>
                </a:cubicBezTo>
                <a:cubicBezTo>
                  <a:pt x="578" y="14651"/>
                  <a:pt x="576" y="14704"/>
                  <a:pt x="486" y="14746"/>
                </a:cubicBezTo>
                <a:cubicBezTo>
                  <a:pt x="421" y="14776"/>
                  <a:pt x="418" y="14799"/>
                  <a:pt x="474" y="14849"/>
                </a:cubicBezTo>
                <a:cubicBezTo>
                  <a:pt x="533" y="14903"/>
                  <a:pt x="521" y="14929"/>
                  <a:pt x="400" y="15002"/>
                </a:cubicBezTo>
                <a:cubicBezTo>
                  <a:pt x="270" y="15080"/>
                  <a:pt x="264" y="15096"/>
                  <a:pt x="343" y="15150"/>
                </a:cubicBezTo>
                <a:cubicBezTo>
                  <a:pt x="416" y="15201"/>
                  <a:pt x="450" y="15466"/>
                  <a:pt x="392" y="15540"/>
                </a:cubicBezTo>
                <a:cubicBezTo>
                  <a:pt x="385" y="15550"/>
                  <a:pt x="373" y="15573"/>
                  <a:pt x="366" y="15592"/>
                </a:cubicBezTo>
                <a:cubicBezTo>
                  <a:pt x="359" y="15611"/>
                  <a:pt x="311" y="15681"/>
                  <a:pt x="259" y="15747"/>
                </a:cubicBezTo>
                <a:cubicBezTo>
                  <a:pt x="181" y="15845"/>
                  <a:pt x="178" y="15873"/>
                  <a:pt x="244" y="15902"/>
                </a:cubicBezTo>
                <a:cubicBezTo>
                  <a:pt x="330" y="15941"/>
                  <a:pt x="264" y="16094"/>
                  <a:pt x="162" y="16094"/>
                </a:cubicBezTo>
                <a:cubicBezTo>
                  <a:pt x="98" y="16094"/>
                  <a:pt x="110" y="16256"/>
                  <a:pt x="180" y="16346"/>
                </a:cubicBezTo>
                <a:cubicBezTo>
                  <a:pt x="211" y="16386"/>
                  <a:pt x="193" y="16430"/>
                  <a:pt x="128" y="16470"/>
                </a:cubicBezTo>
                <a:cubicBezTo>
                  <a:pt x="74" y="16504"/>
                  <a:pt x="49" y="16544"/>
                  <a:pt x="75" y="16558"/>
                </a:cubicBezTo>
                <a:cubicBezTo>
                  <a:pt x="100" y="16573"/>
                  <a:pt x="124" y="16599"/>
                  <a:pt x="128" y="16616"/>
                </a:cubicBezTo>
                <a:cubicBezTo>
                  <a:pt x="133" y="16633"/>
                  <a:pt x="143" y="16652"/>
                  <a:pt x="152" y="16656"/>
                </a:cubicBezTo>
                <a:cubicBezTo>
                  <a:pt x="160" y="16661"/>
                  <a:pt x="174" y="16696"/>
                  <a:pt x="183" y="16735"/>
                </a:cubicBezTo>
                <a:cubicBezTo>
                  <a:pt x="192" y="16773"/>
                  <a:pt x="209" y="16827"/>
                  <a:pt x="221" y="16855"/>
                </a:cubicBezTo>
                <a:cubicBezTo>
                  <a:pt x="235" y="16886"/>
                  <a:pt x="191" y="16910"/>
                  <a:pt x="106" y="16918"/>
                </a:cubicBezTo>
                <a:cubicBezTo>
                  <a:pt x="-25" y="16929"/>
                  <a:pt x="-27" y="16934"/>
                  <a:pt x="62" y="17031"/>
                </a:cubicBezTo>
                <a:cubicBezTo>
                  <a:pt x="113" y="17087"/>
                  <a:pt x="142" y="17170"/>
                  <a:pt x="127" y="17216"/>
                </a:cubicBezTo>
                <a:cubicBezTo>
                  <a:pt x="111" y="17268"/>
                  <a:pt x="141" y="17321"/>
                  <a:pt x="208" y="17355"/>
                </a:cubicBezTo>
                <a:cubicBezTo>
                  <a:pt x="302" y="17403"/>
                  <a:pt x="307" y="17430"/>
                  <a:pt x="249" y="17557"/>
                </a:cubicBezTo>
                <a:cubicBezTo>
                  <a:pt x="212" y="17638"/>
                  <a:pt x="159" y="17724"/>
                  <a:pt x="131" y="17748"/>
                </a:cubicBezTo>
                <a:cubicBezTo>
                  <a:pt x="51" y="17818"/>
                  <a:pt x="150" y="17930"/>
                  <a:pt x="325" y="17968"/>
                </a:cubicBezTo>
                <a:cubicBezTo>
                  <a:pt x="476" y="18001"/>
                  <a:pt x="480" y="18007"/>
                  <a:pt x="381" y="18048"/>
                </a:cubicBezTo>
                <a:cubicBezTo>
                  <a:pt x="232" y="18110"/>
                  <a:pt x="247" y="18160"/>
                  <a:pt x="432" y="18228"/>
                </a:cubicBezTo>
                <a:cubicBezTo>
                  <a:pt x="535" y="18266"/>
                  <a:pt x="580" y="18308"/>
                  <a:pt x="561" y="18350"/>
                </a:cubicBezTo>
                <a:cubicBezTo>
                  <a:pt x="525" y="18428"/>
                  <a:pt x="751" y="18597"/>
                  <a:pt x="860" y="18574"/>
                </a:cubicBezTo>
                <a:cubicBezTo>
                  <a:pt x="973" y="18549"/>
                  <a:pt x="1077" y="18630"/>
                  <a:pt x="1011" y="18690"/>
                </a:cubicBezTo>
                <a:cubicBezTo>
                  <a:pt x="978" y="18720"/>
                  <a:pt x="982" y="18757"/>
                  <a:pt x="1020" y="18783"/>
                </a:cubicBezTo>
                <a:cubicBezTo>
                  <a:pt x="1054" y="18806"/>
                  <a:pt x="1065" y="18841"/>
                  <a:pt x="1044" y="18860"/>
                </a:cubicBezTo>
                <a:cubicBezTo>
                  <a:pt x="997" y="18903"/>
                  <a:pt x="1423" y="19175"/>
                  <a:pt x="1537" y="19175"/>
                </a:cubicBezTo>
                <a:cubicBezTo>
                  <a:pt x="1647" y="19175"/>
                  <a:pt x="1768" y="19302"/>
                  <a:pt x="1686" y="19331"/>
                </a:cubicBezTo>
                <a:cubicBezTo>
                  <a:pt x="1595" y="19362"/>
                  <a:pt x="1610" y="19417"/>
                  <a:pt x="1710" y="19417"/>
                </a:cubicBezTo>
                <a:cubicBezTo>
                  <a:pt x="1856" y="19417"/>
                  <a:pt x="2232" y="19628"/>
                  <a:pt x="2192" y="19687"/>
                </a:cubicBezTo>
                <a:cubicBezTo>
                  <a:pt x="2167" y="19723"/>
                  <a:pt x="2180" y="19732"/>
                  <a:pt x="2231" y="19714"/>
                </a:cubicBezTo>
                <a:cubicBezTo>
                  <a:pt x="2274" y="19699"/>
                  <a:pt x="2357" y="19713"/>
                  <a:pt x="2422" y="19746"/>
                </a:cubicBezTo>
                <a:cubicBezTo>
                  <a:pt x="2485" y="19778"/>
                  <a:pt x="2564" y="19796"/>
                  <a:pt x="2598" y="19784"/>
                </a:cubicBezTo>
                <a:cubicBezTo>
                  <a:pt x="2632" y="19772"/>
                  <a:pt x="2707" y="19808"/>
                  <a:pt x="2766" y="19864"/>
                </a:cubicBezTo>
                <a:cubicBezTo>
                  <a:pt x="2824" y="19920"/>
                  <a:pt x="2939" y="19986"/>
                  <a:pt x="3021" y="20011"/>
                </a:cubicBezTo>
                <a:cubicBezTo>
                  <a:pt x="3103" y="20035"/>
                  <a:pt x="3231" y="20095"/>
                  <a:pt x="3305" y="20144"/>
                </a:cubicBezTo>
                <a:cubicBezTo>
                  <a:pt x="3380" y="20192"/>
                  <a:pt x="3481" y="20236"/>
                  <a:pt x="3530" y="20242"/>
                </a:cubicBezTo>
                <a:cubicBezTo>
                  <a:pt x="3579" y="20248"/>
                  <a:pt x="3676" y="20294"/>
                  <a:pt x="3747" y="20343"/>
                </a:cubicBezTo>
                <a:cubicBezTo>
                  <a:pt x="3830" y="20401"/>
                  <a:pt x="3910" y="20426"/>
                  <a:pt x="3975" y="20411"/>
                </a:cubicBezTo>
                <a:cubicBezTo>
                  <a:pt x="4030" y="20400"/>
                  <a:pt x="4097" y="20410"/>
                  <a:pt x="4123" y="20434"/>
                </a:cubicBezTo>
                <a:cubicBezTo>
                  <a:pt x="4149" y="20459"/>
                  <a:pt x="4224" y="20489"/>
                  <a:pt x="4289" y="20503"/>
                </a:cubicBezTo>
                <a:cubicBezTo>
                  <a:pt x="4371" y="20520"/>
                  <a:pt x="4386" y="20538"/>
                  <a:pt x="4341" y="20564"/>
                </a:cubicBezTo>
                <a:cubicBezTo>
                  <a:pt x="4296" y="20589"/>
                  <a:pt x="4304" y="20631"/>
                  <a:pt x="4367" y="20703"/>
                </a:cubicBezTo>
                <a:cubicBezTo>
                  <a:pt x="4439" y="20783"/>
                  <a:pt x="4476" y="20797"/>
                  <a:pt x="4542" y="20766"/>
                </a:cubicBezTo>
                <a:cubicBezTo>
                  <a:pt x="4588" y="20745"/>
                  <a:pt x="4657" y="20738"/>
                  <a:pt x="4695" y="20751"/>
                </a:cubicBezTo>
                <a:cubicBezTo>
                  <a:pt x="4733" y="20764"/>
                  <a:pt x="4879" y="20780"/>
                  <a:pt x="5019" y="20787"/>
                </a:cubicBezTo>
                <a:cubicBezTo>
                  <a:pt x="5525" y="20809"/>
                  <a:pt x="5761" y="20839"/>
                  <a:pt x="5866" y="20893"/>
                </a:cubicBezTo>
                <a:cubicBezTo>
                  <a:pt x="5925" y="20923"/>
                  <a:pt x="6003" y="20937"/>
                  <a:pt x="6040" y="20924"/>
                </a:cubicBezTo>
                <a:cubicBezTo>
                  <a:pt x="6077" y="20911"/>
                  <a:pt x="6228" y="20934"/>
                  <a:pt x="6376" y="20974"/>
                </a:cubicBezTo>
                <a:cubicBezTo>
                  <a:pt x="6688" y="21059"/>
                  <a:pt x="6817" y="21131"/>
                  <a:pt x="6721" y="21165"/>
                </a:cubicBezTo>
                <a:cubicBezTo>
                  <a:pt x="6678" y="21179"/>
                  <a:pt x="6687" y="21220"/>
                  <a:pt x="6748" y="21287"/>
                </a:cubicBezTo>
                <a:cubicBezTo>
                  <a:pt x="6879" y="21429"/>
                  <a:pt x="6968" y="21450"/>
                  <a:pt x="6925" y="21328"/>
                </a:cubicBezTo>
                <a:cubicBezTo>
                  <a:pt x="6905" y="21272"/>
                  <a:pt x="6921" y="21192"/>
                  <a:pt x="6960" y="21150"/>
                </a:cubicBezTo>
                <a:lnTo>
                  <a:pt x="7033" y="21074"/>
                </a:lnTo>
                <a:lnTo>
                  <a:pt x="7186" y="21161"/>
                </a:lnTo>
                <a:cubicBezTo>
                  <a:pt x="7270" y="21208"/>
                  <a:pt x="7330" y="21275"/>
                  <a:pt x="7319" y="21310"/>
                </a:cubicBezTo>
                <a:cubicBezTo>
                  <a:pt x="7297" y="21383"/>
                  <a:pt x="7525" y="21402"/>
                  <a:pt x="7729" y="21344"/>
                </a:cubicBezTo>
                <a:cubicBezTo>
                  <a:pt x="7939" y="21283"/>
                  <a:pt x="8074" y="21295"/>
                  <a:pt x="8175" y="21382"/>
                </a:cubicBezTo>
                <a:cubicBezTo>
                  <a:pt x="8256" y="21452"/>
                  <a:pt x="8281" y="21457"/>
                  <a:pt x="8324" y="21412"/>
                </a:cubicBezTo>
                <a:cubicBezTo>
                  <a:pt x="8371" y="21366"/>
                  <a:pt x="8405" y="21365"/>
                  <a:pt x="8631" y="21410"/>
                </a:cubicBezTo>
                <a:cubicBezTo>
                  <a:pt x="8770" y="21438"/>
                  <a:pt x="8919" y="21476"/>
                  <a:pt x="8960" y="21496"/>
                </a:cubicBezTo>
                <a:cubicBezTo>
                  <a:pt x="9013" y="21520"/>
                  <a:pt x="9045" y="21514"/>
                  <a:pt x="9072" y="21475"/>
                </a:cubicBezTo>
                <a:cubicBezTo>
                  <a:pt x="9093" y="21444"/>
                  <a:pt x="9097" y="21406"/>
                  <a:pt x="9079" y="21390"/>
                </a:cubicBezTo>
                <a:cubicBezTo>
                  <a:pt x="9014" y="21330"/>
                  <a:pt x="9193" y="21313"/>
                  <a:pt x="9269" y="21371"/>
                </a:cubicBezTo>
                <a:cubicBezTo>
                  <a:pt x="9313" y="21405"/>
                  <a:pt x="9371" y="21424"/>
                  <a:pt x="9401" y="21414"/>
                </a:cubicBezTo>
                <a:cubicBezTo>
                  <a:pt x="9430" y="21403"/>
                  <a:pt x="9494" y="21409"/>
                  <a:pt x="9542" y="21426"/>
                </a:cubicBezTo>
                <a:cubicBezTo>
                  <a:pt x="9602" y="21447"/>
                  <a:pt x="9674" y="21434"/>
                  <a:pt x="9767" y="21384"/>
                </a:cubicBezTo>
                <a:cubicBezTo>
                  <a:pt x="9885" y="21322"/>
                  <a:pt x="9919" y="21318"/>
                  <a:pt x="10004" y="21358"/>
                </a:cubicBezTo>
                <a:cubicBezTo>
                  <a:pt x="10104" y="21405"/>
                  <a:pt x="10721" y="21433"/>
                  <a:pt x="10672" y="21388"/>
                </a:cubicBezTo>
                <a:cubicBezTo>
                  <a:pt x="10657" y="21375"/>
                  <a:pt x="10687" y="21345"/>
                  <a:pt x="10736" y="21321"/>
                </a:cubicBezTo>
                <a:cubicBezTo>
                  <a:pt x="10810" y="21287"/>
                  <a:pt x="10835" y="21291"/>
                  <a:pt x="10868" y="21340"/>
                </a:cubicBezTo>
                <a:cubicBezTo>
                  <a:pt x="10890" y="21373"/>
                  <a:pt x="11009" y="21451"/>
                  <a:pt x="11130" y="21513"/>
                </a:cubicBezTo>
                <a:cubicBezTo>
                  <a:pt x="11238" y="21570"/>
                  <a:pt x="11316" y="21598"/>
                  <a:pt x="11360" y="21598"/>
                </a:cubicBezTo>
                <a:cubicBezTo>
                  <a:pt x="11375" y="21598"/>
                  <a:pt x="11385" y="21595"/>
                  <a:pt x="11392" y="21588"/>
                </a:cubicBezTo>
                <a:cubicBezTo>
                  <a:pt x="11416" y="21567"/>
                  <a:pt x="11411" y="21533"/>
                  <a:pt x="11382" y="21513"/>
                </a:cubicBezTo>
                <a:cubicBezTo>
                  <a:pt x="11350" y="21491"/>
                  <a:pt x="11401" y="21437"/>
                  <a:pt x="11512" y="21374"/>
                </a:cubicBezTo>
                <a:cubicBezTo>
                  <a:pt x="11660" y="21291"/>
                  <a:pt x="11712" y="21279"/>
                  <a:pt x="11798" y="21310"/>
                </a:cubicBezTo>
                <a:cubicBezTo>
                  <a:pt x="11855" y="21332"/>
                  <a:pt x="11896" y="21366"/>
                  <a:pt x="11888" y="21385"/>
                </a:cubicBezTo>
                <a:cubicBezTo>
                  <a:pt x="11881" y="21405"/>
                  <a:pt x="11950" y="21398"/>
                  <a:pt x="12042" y="21371"/>
                </a:cubicBezTo>
                <a:cubicBezTo>
                  <a:pt x="12259" y="21307"/>
                  <a:pt x="12419" y="21308"/>
                  <a:pt x="12463" y="21373"/>
                </a:cubicBezTo>
                <a:cubicBezTo>
                  <a:pt x="12483" y="21402"/>
                  <a:pt x="12567" y="21425"/>
                  <a:pt x="12652" y="21425"/>
                </a:cubicBezTo>
                <a:cubicBezTo>
                  <a:pt x="12782" y="21425"/>
                  <a:pt x="12795" y="21417"/>
                  <a:pt x="12731" y="21374"/>
                </a:cubicBezTo>
                <a:cubicBezTo>
                  <a:pt x="12670" y="21332"/>
                  <a:pt x="12673" y="21318"/>
                  <a:pt x="12749" y="21302"/>
                </a:cubicBezTo>
                <a:cubicBezTo>
                  <a:pt x="12851" y="21280"/>
                  <a:pt x="13132" y="21349"/>
                  <a:pt x="13074" y="21382"/>
                </a:cubicBezTo>
                <a:cubicBezTo>
                  <a:pt x="13054" y="21393"/>
                  <a:pt x="13069" y="21422"/>
                  <a:pt x="13106" y="21447"/>
                </a:cubicBezTo>
                <a:cubicBezTo>
                  <a:pt x="13154" y="21480"/>
                  <a:pt x="13205" y="21483"/>
                  <a:pt x="13287" y="21459"/>
                </a:cubicBezTo>
                <a:cubicBezTo>
                  <a:pt x="13379" y="21431"/>
                  <a:pt x="13422" y="21442"/>
                  <a:pt x="13505" y="21513"/>
                </a:cubicBezTo>
                <a:cubicBezTo>
                  <a:pt x="13581" y="21579"/>
                  <a:pt x="13621" y="21591"/>
                  <a:pt x="13657" y="21558"/>
                </a:cubicBezTo>
                <a:cubicBezTo>
                  <a:pt x="13719" y="21502"/>
                  <a:pt x="14142" y="21486"/>
                  <a:pt x="14250" y="21536"/>
                </a:cubicBezTo>
                <a:cubicBezTo>
                  <a:pt x="14314" y="21566"/>
                  <a:pt x="14363" y="21558"/>
                  <a:pt x="14461" y="21503"/>
                </a:cubicBezTo>
                <a:cubicBezTo>
                  <a:pt x="14578" y="21437"/>
                  <a:pt x="14603" y="21435"/>
                  <a:pt x="14727" y="21481"/>
                </a:cubicBezTo>
                <a:cubicBezTo>
                  <a:pt x="14848" y="21526"/>
                  <a:pt x="14868" y="21526"/>
                  <a:pt x="14902" y="21476"/>
                </a:cubicBezTo>
                <a:cubicBezTo>
                  <a:pt x="14922" y="21446"/>
                  <a:pt x="14965" y="21430"/>
                  <a:pt x="14997" y="21441"/>
                </a:cubicBezTo>
                <a:cubicBezTo>
                  <a:pt x="15028" y="21452"/>
                  <a:pt x="15071" y="21446"/>
                  <a:pt x="15091" y="21427"/>
                </a:cubicBezTo>
                <a:cubicBezTo>
                  <a:pt x="15126" y="21396"/>
                  <a:pt x="15513" y="21407"/>
                  <a:pt x="15615" y="21443"/>
                </a:cubicBezTo>
                <a:cubicBezTo>
                  <a:pt x="15642" y="21452"/>
                  <a:pt x="15680" y="21436"/>
                  <a:pt x="15699" y="21408"/>
                </a:cubicBezTo>
                <a:cubicBezTo>
                  <a:pt x="15740" y="21348"/>
                  <a:pt x="15956" y="21338"/>
                  <a:pt x="16016" y="21393"/>
                </a:cubicBezTo>
                <a:cubicBezTo>
                  <a:pt x="16042" y="21417"/>
                  <a:pt x="16087" y="21407"/>
                  <a:pt x="16138" y="21366"/>
                </a:cubicBezTo>
                <a:cubicBezTo>
                  <a:pt x="16213" y="21305"/>
                  <a:pt x="16487" y="21283"/>
                  <a:pt x="16571" y="21330"/>
                </a:cubicBezTo>
                <a:cubicBezTo>
                  <a:pt x="16591" y="21341"/>
                  <a:pt x="16661" y="21320"/>
                  <a:pt x="16727" y="21283"/>
                </a:cubicBezTo>
                <a:cubicBezTo>
                  <a:pt x="16793" y="21245"/>
                  <a:pt x="16878" y="21225"/>
                  <a:pt x="16916" y="21239"/>
                </a:cubicBezTo>
                <a:cubicBezTo>
                  <a:pt x="16955" y="21252"/>
                  <a:pt x="16966" y="21248"/>
                  <a:pt x="16943" y="21226"/>
                </a:cubicBezTo>
                <a:cubicBezTo>
                  <a:pt x="16920" y="21206"/>
                  <a:pt x="17003" y="21154"/>
                  <a:pt x="17126" y="21111"/>
                </a:cubicBezTo>
                <a:cubicBezTo>
                  <a:pt x="17301" y="21050"/>
                  <a:pt x="17372" y="21042"/>
                  <a:pt x="17457" y="21072"/>
                </a:cubicBezTo>
                <a:cubicBezTo>
                  <a:pt x="17538" y="21100"/>
                  <a:pt x="17594" y="21098"/>
                  <a:pt x="17679" y="21063"/>
                </a:cubicBezTo>
                <a:cubicBezTo>
                  <a:pt x="17756" y="21031"/>
                  <a:pt x="17826" y="21026"/>
                  <a:pt x="17900" y="21049"/>
                </a:cubicBezTo>
                <a:cubicBezTo>
                  <a:pt x="17980" y="21073"/>
                  <a:pt x="18008" y="21069"/>
                  <a:pt x="18008" y="21033"/>
                </a:cubicBezTo>
                <a:cubicBezTo>
                  <a:pt x="18008" y="20976"/>
                  <a:pt x="18146" y="20904"/>
                  <a:pt x="18275" y="20893"/>
                </a:cubicBezTo>
                <a:cubicBezTo>
                  <a:pt x="18324" y="20889"/>
                  <a:pt x="18401" y="20869"/>
                  <a:pt x="18447" y="20849"/>
                </a:cubicBezTo>
                <a:cubicBezTo>
                  <a:pt x="18492" y="20829"/>
                  <a:pt x="18579" y="20803"/>
                  <a:pt x="18641" y="20791"/>
                </a:cubicBezTo>
                <a:cubicBezTo>
                  <a:pt x="18702" y="20778"/>
                  <a:pt x="18736" y="20754"/>
                  <a:pt x="18717" y="20736"/>
                </a:cubicBezTo>
                <a:cubicBezTo>
                  <a:pt x="18667" y="20691"/>
                  <a:pt x="19038" y="20524"/>
                  <a:pt x="19141" y="20547"/>
                </a:cubicBezTo>
                <a:cubicBezTo>
                  <a:pt x="19199" y="20559"/>
                  <a:pt x="19269" y="20514"/>
                  <a:pt x="19354" y="20409"/>
                </a:cubicBezTo>
                <a:cubicBezTo>
                  <a:pt x="19455" y="20284"/>
                  <a:pt x="19537" y="20237"/>
                  <a:pt x="19754" y="20183"/>
                </a:cubicBezTo>
                <a:cubicBezTo>
                  <a:pt x="20027" y="20115"/>
                  <a:pt x="20033" y="20108"/>
                  <a:pt x="19962" y="19938"/>
                </a:cubicBezTo>
                <a:cubicBezTo>
                  <a:pt x="19951" y="19910"/>
                  <a:pt x="20002" y="19872"/>
                  <a:pt x="20075" y="19853"/>
                </a:cubicBezTo>
                <a:cubicBezTo>
                  <a:pt x="20202" y="19820"/>
                  <a:pt x="20364" y="19683"/>
                  <a:pt x="20365" y="19608"/>
                </a:cubicBezTo>
                <a:cubicBezTo>
                  <a:pt x="20366" y="19589"/>
                  <a:pt x="20415" y="19499"/>
                  <a:pt x="20475" y="19409"/>
                </a:cubicBezTo>
                <a:cubicBezTo>
                  <a:pt x="20534" y="19318"/>
                  <a:pt x="20566" y="19245"/>
                  <a:pt x="20544" y="19245"/>
                </a:cubicBezTo>
                <a:cubicBezTo>
                  <a:pt x="20523" y="19245"/>
                  <a:pt x="20546" y="19217"/>
                  <a:pt x="20596" y="19184"/>
                </a:cubicBezTo>
                <a:cubicBezTo>
                  <a:pt x="20668" y="19136"/>
                  <a:pt x="20684" y="19038"/>
                  <a:pt x="20670" y="18720"/>
                </a:cubicBezTo>
                <a:cubicBezTo>
                  <a:pt x="20660" y="18498"/>
                  <a:pt x="20644" y="18304"/>
                  <a:pt x="20636" y="18287"/>
                </a:cubicBezTo>
                <a:cubicBezTo>
                  <a:pt x="20628" y="18271"/>
                  <a:pt x="20665" y="18211"/>
                  <a:pt x="20720" y="18153"/>
                </a:cubicBezTo>
                <a:cubicBezTo>
                  <a:pt x="20838" y="18028"/>
                  <a:pt x="20874" y="17703"/>
                  <a:pt x="20927" y="16263"/>
                </a:cubicBezTo>
                <a:cubicBezTo>
                  <a:pt x="20953" y="15556"/>
                  <a:pt x="20946" y="15215"/>
                  <a:pt x="20900" y="15167"/>
                </a:cubicBezTo>
                <a:cubicBezTo>
                  <a:pt x="20850" y="15115"/>
                  <a:pt x="20856" y="15072"/>
                  <a:pt x="20927" y="14992"/>
                </a:cubicBezTo>
                <a:cubicBezTo>
                  <a:pt x="21004" y="14906"/>
                  <a:pt x="21009" y="14859"/>
                  <a:pt x="20953" y="14742"/>
                </a:cubicBezTo>
                <a:cubicBezTo>
                  <a:pt x="20900" y="14632"/>
                  <a:pt x="20901" y="14573"/>
                  <a:pt x="20959" y="14494"/>
                </a:cubicBezTo>
                <a:cubicBezTo>
                  <a:pt x="21019" y="14412"/>
                  <a:pt x="21019" y="14356"/>
                  <a:pt x="20957" y="14218"/>
                </a:cubicBezTo>
                <a:cubicBezTo>
                  <a:pt x="20899" y="14091"/>
                  <a:pt x="20896" y="14036"/>
                  <a:pt x="20946" y="14007"/>
                </a:cubicBezTo>
                <a:cubicBezTo>
                  <a:pt x="21034" y="13958"/>
                  <a:pt x="21035" y="13756"/>
                  <a:pt x="20947" y="13664"/>
                </a:cubicBezTo>
                <a:cubicBezTo>
                  <a:pt x="20901" y="13615"/>
                  <a:pt x="20899" y="13570"/>
                  <a:pt x="20941" y="13519"/>
                </a:cubicBezTo>
                <a:cubicBezTo>
                  <a:pt x="21058" y="13381"/>
                  <a:pt x="21068" y="13331"/>
                  <a:pt x="21000" y="13206"/>
                </a:cubicBezTo>
                <a:cubicBezTo>
                  <a:pt x="20947" y="13110"/>
                  <a:pt x="20951" y="13063"/>
                  <a:pt x="21015" y="12995"/>
                </a:cubicBezTo>
                <a:cubicBezTo>
                  <a:pt x="21084" y="12922"/>
                  <a:pt x="21085" y="12877"/>
                  <a:pt x="21019" y="12732"/>
                </a:cubicBezTo>
                <a:cubicBezTo>
                  <a:pt x="20961" y="12603"/>
                  <a:pt x="20958" y="12547"/>
                  <a:pt x="21008" y="12518"/>
                </a:cubicBezTo>
                <a:cubicBezTo>
                  <a:pt x="21099" y="12467"/>
                  <a:pt x="21095" y="12267"/>
                  <a:pt x="21001" y="12183"/>
                </a:cubicBezTo>
                <a:cubicBezTo>
                  <a:pt x="20939" y="12127"/>
                  <a:pt x="20945" y="12095"/>
                  <a:pt x="21036" y="12008"/>
                </a:cubicBezTo>
                <a:cubicBezTo>
                  <a:pt x="21135" y="11914"/>
                  <a:pt x="21139" y="11884"/>
                  <a:pt x="21070" y="11730"/>
                </a:cubicBezTo>
                <a:cubicBezTo>
                  <a:pt x="21009" y="11597"/>
                  <a:pt x="21008" y="11549"/>
                  <a:pt x="21065" y="11517"/>
                </a:cubicBezTo>
                <a:cubicBezTo>
                  <a:pt x="21153" y="11467"/>
                  <a:pt x="21161" y="11260"/>
                  <a:pt x="21076" y="11230"/>
                </a:cubicBezTo>
                <a:cubicBezTo>
                  <a:pt x="21042" y="11218"/>
                  <a:pt x="21015" y="11172"/>
                  <a:pt x="21015" y="11126"/>
                </a:cubicBezTo>
                <a:cubicBezTo>
                  <a:pt x="21015" y="11081"/>
                  <a:pt x="21042" y="11034"/>
                  <a:pt x="21076" y="11022"/>
                </a:cubicBezTo>
                <a:cubicBezTo>
                  <a:pt x="21110" y="11011"/>
                  <a:pt x="21137" y="10948"/>
                  <a:pt x="21137" y="10884"/>
                </a:cubicBezTo>
                <a:cubicBezTo>
                  <a:pt x="21137" y="10820"/>
                  <a:pt x="21110" y="10757"/>
                  <a:pt x="21076" y="10745"/>
                </a:cubicBezTo>
                <a:cubicBezTo>
                  <a:pt x="20992" y="10716"/>
                  <a:pt x="20998" y="10565"/>
                  <a:pt x="21084" y="10535"/>
                </a:cubicBezTo>
                <a:cubicBezTo>
                  <a:pt x="21130" y="10519"/>
                  <a:pt x="21140" y="10439"/>
                  <a:pt x="21113" y="10292"/>
                </a:cubicBezTo>
                <a:cubicBezTo>
                  <a:pt x="21086" y="10142"/>
                  <a:pt x="21097" y="10051"/>
                  <a:pt x="21150" y="10004"/>
                </a:cubicBezTo>
                <a:cubicBezTo>
                  <a:pt x="21210" y="9949"/>
                  <a:pt x="21209" y="9910"/>
                  <a:pt x="21151" y="9818"/>
                </a:cubicBezTo>
                <a:cubicBezTo>
                  <a:pt x="21060" y="9677"/>
                  <a:pt x="21055" y="9563"/>
                  <a:pt x="21137" y="9534"/>
                </a:cubicBezTo>
                <a:cubicBezTo>
                  <a:pt x="21171" y="9522"/>
                  <a:pt x="21199" y="9467"/>
                  <a:pt x="21199" y="9413"/>
                </a:cubicBezTo>
                <a:cubicBezTo>
                  <a:pt x="21199" y="9358"/>
                  <a:pt x="21171" y="9303"/>
                  <a:pt x="21137" y="9292"/>
                </a:cubicBezTo>
                <a:cubicBezTo>
                  <a:pt x="21055" y="9263"/>
                  <a:pt x="21059" y="9090"/>
                  <a:pt x="21143" y="9043"/>
                </a:cubicBezTo>
                <a:cubicBezTo>
                  <a:pt x="21188" y="9017"/>
                  <a:pt x="21228" y="8553"/>
                  <a:pt x="21263" y="7660"/>
                </a:cubicBezTo>
                <a:cubicBezTo>
                  <a:pt x="21291" y="6920"/>
                  <a:pt x="21333" y="5933"/>
                  <a:pt x="21356" y="5467"/>
                </a:cubicBezTo>
                <a:cubicBezTo>
                  <a:pt x="21378" y="5000"/>
                  <a:pt x="21404" y="4315"/>
                  <a:pt x="21412" y="3943"/>
                </a:cubicBezTo>
                <a:cubicBezTo>
                  <a:pt x="21421" y="3572"/>
                  <a:pt x="21459" y="2690"/>
                  <a:pt x="21497" y="1982"/>
                </a:cubicBezTo>
                <a:cubicBezTo>
                  <a:pt x="21573" y="566"/>
                  <a:pt x="21566" y="524"/>
                  <a:pt x="21217" y="391"/>
                </a:cubicBezTo>
                <a:cubicBezTo>
                  <a:pt x="21079" y="339"/>
                  <a:pt x="20919" y="325"/>
                  <a:pt x="20389" y="320"/>
                </a:cubicBezTo>
                <a:cubicBezTo>
                  <a:pt x="19927" y="316"/>
                  <a:pt x="19714" y="327"/>
                  <a:pt x="19669" y="358"/>
                </a:cubicBezTo>
                <a:cubicBezTo>
                  <a:pt x="19623" y="389"/>
                  <a:pt x="19510" y="393"/>
                  <a:pt x="19260" y="374"/>
                </a:cubicBezTo>
                <a:cubicBezTo>
                  <a:pt x="19070" y="360"/>
                  <a:pt x="18877" y="356"/>
                  <a:pt x="18829" y="367"/>
                </a:cubicBezTo>
                <a:cubicBezTo>
                  <a:pt x="18773" y="379"/>
                  <a:pt x="18719" y="348"/>
                  <a:pt x="18676" y="278"/>
                </a:cubicBezTo>
                <a:cubicBezTo>
                  <a:pt x="18597" y="151"/>
                  <a:pt x="18579" y="148"/>
                  <a:pt x="18403" y="241"/>
                </a:cubicBezTo>
                <a:cubicBezTo>
                  <a:pt x="18270" y="312"/>
                  <a:pt x="18252" y="312"/>
                  <a:pt x="15761" y="276"/>
                </a:cubicBezTo>
                <a:cubicBezTo>
                  <a:pt x="14381" y="255"/>
                  <a:pt x="12645" y="231"/>
                  <a:pt x="11903" y="221"/>
                </a:cubicBezTo>
                <a:cubicBezTo>
                  <a:pt x="10181" y="199"/>
                  <a:pt x="7008" y="138"/>
                  <a:pt x="6416" y="117"/>
                </a:cubicBezTo>
                <a:cubicBezTo>
                  <a:pt x="6132" y="107"/>
                  <a:pt x="5921" y="81"/>
                  <a:pt x="5858" y="49"/>
                </a:cubicBezTo>
                <a:cubicBezTo>
                  <a:pt x="5791" y="14"/>
                  <a:pt x="5745" y="-2"/>
                  <a:pt x="5715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327" name="TetrisCardridge.png" descr="TetrisCardridge.png"/>
          <p:cNvPicPr>
            <a:picLocks noChangeAspect="1"/>
          </p:cNvPicPr>
          <p:nvPr/>
        </p:nvPicPr>
        <p:blipFill>
          <a:blip r:embed="rId3">
            <a:extLst/>
          </a:blip>
          <a:srcRect l="142" t="0" r="142" b="0"/>
          <a:stretch>
            <a:fillRect/>
          </a:stretch>
        </p:blipFill>
        <p:spPr>
          <a:xfrm>
            <a:off x="10048633" y="-5949936"/>
            <a:ext cx="5152157" cy="5886573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IMG_1662.jpg" descr="IMG_1662.jpg"/>
          <p:cNvPicPr>
            <a:picLocks noChangeAspect="1"/>
          </p:cNvPicPr>
          <p:nvPr/>
        </p:nvPicPr>
        <p:blipFill>
          <a:blip r:embed="rId2">
            <a:extLst/>
          </a:blip>
          <a:srcRect l="28163" t="37973" r="24907" b="8872"/>
          <a:stretch>
            <a:fillRect/>
          </a:stretch>
        </p:blipFill>
        <p:spPr>
          <a:xfrm rot="21467159">
            <a:off x="8167823" y="2726213"/>
            <a:ext cx="8414727" cy="127080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581" fill="norm" stroke="1" extrusionOk="0">
                <a:moveTo>
                  <a:pt x="1639" y="0"/>
                </a:moveTo>
                <a:cubicBezTo>
                  <a:pt x="1581" y="118"/>
                  <a:pt x="1600" y="331"/>
                  <a:pt x="1702" y="425"/>
                </a:cubicBezTo>
                <a:cubicBezTo>
                  <a:pt x="1799" y="516"/>
                  <a:pt x="1802" y="539"/>
                  <a:pt x="1727" y="589"/>
                </a:cubicBezTo>
                <a:cubicBezTo>
                  <a:pt x="1613" y="665"/>
                  <a:pt x="1489" y="1358"/>
                  <a:pt x="1578" y="1428"/>
                </a:cubicBezTo>
                <a:cubicBezTo>
                  <a:pt x="1620" y="1462"/>
                  <a:pt x="1621" y="1487"/>
                  <a:pt x="1578" y="1504"/>
                </a:cubicBezTo>
                <a:cubicBezTo>
                  <a:pt x="1544" y="1519"/>
                  <a:pt x="1532" y="1584"/>
                  <a:pt x="1552" y="1651"/>
                </a:cubicBezTo>
                <a:cubicBezTo>
                  <a:pt x="1573" y="1720"/>
                  <a:pt x="1557" y="1798"/>
                  <a:pt x="1516" y="1830"/>
                </a:cubicBezTo>
                <a:cubicBezTo>
                  <a:pt x="1476" y="1862"/>
                  <a:pt x="1466" y="1897"/>
                  <a:pt x="1493" y="1908"/>
                </a:cubicBezTo>
                <a:cubicBezTo>
                  <a:pt x="1535" y="1925"/>
                  <a:pt x="1546" y="2159"/>
                  <a:pt x="1509" y="2223"/>
                </a:cubicBezTo>
                <a:cubicBezTo>
                  <a:pt x="1502" y="2234"/>
                  <a:pt x="1500" y="2255"/>
                  <a:pt x="1503" y="2270"/>
                </a:cubicBezTo>
                <a:cubicBezTo>
                  <a:pt x="1540" y="2458"/>
                  <a:pt x="1550" y="2797"/>
                  <a:pt x="1520" y="2817"/>
                </a:cubicBezTo>
                <a:cubicBezTo>
                  <a:pt x="1468" y="2852"/>
                  <a:pt x="1457" y="3214"/>
                  <a:pt x="1506" y="3266"/>
                </a:cubicBezTo>
                <a:cubicBezTo>
                  <a:pt x="1553" y="3317"/>
                  <a:pt x="1545" y="3408"/>
                  <a:pt x="1486" y="3499"/>
                </a:cubicBezTo>
                <a:cubicBezTo>
                  <a:pt x="1461" y="3536"/>
                  <a:pt x="1470" y="3603"/>
                  <a:pt x="1506" y="3648"/>
                </a:cubicBezTo>
                <a:cubicBezTo>
                  <a:pt x="1552" y="3706"/>
                  <a:pt x="1551" y="3767"/>
                  <a:pt x="1501" y="3862"/>
                </a:cubicBezTo>
                <a:cubicBezTo>
                  <a:pt x="1449" y="3962"/>
                  <a:pt x="1450" y="4014"/>
                  <a:pt x="1504" y="4071"/>
                </a:cubicBezTo>
                <a:cubicBezTo>
                  <a:pt x="1550" y="4120"/>
                  <a:pt x="1556" y="4174"/>
                  <a:pt x="1521" y="4219"/>
                </a:cubicBezTo>
                <a:cubicBezTo>
                  <a:pt x="1490" y="4258"/>
                  <a:pt x="1474" y="4340"/>
                  <a:pt x="1484" y="4401"/>
                </a:cubicBezTo>
                <a:cubicBezTo>
                  <a:pt x="1495" y="4463"/>
                  <a:pt x="1477" y="4524"/>
                  <a:pt x="1446" y="4537"/>
                </a:cubicBezTo>
                <a:cubicBezTo>
                  <a:pt x="1368" y="4569"/>
                  <a:pt x="1372" y="4790"/>
                  <a:pt x="1450" y="4822"/>
                </a:cubicBezTo>
                <a:cubicBezTo>
                  <a:pt x="1485" y="4836"/>
                  <a:pt x="1494" y="4868"/>
                  <a:pt x="1471" y="4893"/>
                </a:cubicBezTo>
                <a:cubicBezTo>
                  <a:pt x="1405" y="4963"/>
                  <a:pt x="1398" y="5838"/>
                  <a:pt x="1463" y="5893"/>
                </a:cubicBezTo>
                <a:cubicBezTo>
                  <a:pt x="1498" y="5923"/>
                  <a:pt x="1495" y="5973"/>
                  <a:pt x="1454" y="6024"/>
                </a:cubicBezTo>
                <a:cubicBezTo>
                  <a:pt x="1351" y="6151"/>
                  <a:pt x="1371" y="6385"/>
                  <a:pt x="1488" y="6414"/>
                </a:cubicBezTo>
                <a:cubicBezTo>
                  <a:pt x="1569" y="6435"/>
                  <a:pt x="1573" y="6450"/>
                  <a:pt x="1509" y="6502"/>
                </a:cubicBezTo>
                <a:cubicBezTo>
                  <a:pt x="1446" y="6552"/>
                  <a:pt x="1446" y="6582"/>
                  <a:pt x="1509" y="6661"/>
                </a:cubicBezTo>
                <a:cubicBezTo>
                  <a:pt x="1595" y="6766"/>
                  <a:pt x="1555" y="6848"/>
                  <a:pt x="1416" y="6848"/>
                </a:cubicBezTo>
                <a:cubicBezTo>
                  <a:pt x="1327" y="6848"/>
                  <a:pt x="1324" y="7032"/>
                  <a:pt x="1411" y="7125"/>
                </a:cubicBezTo>
                <a:cubicBezTo>
                  <a:pt x="1434" y="7150"/>
                  <a:pt x="1423" y="7181"/>
                  <a:pt x="1388" y="7196"/>
                </a:cubicBezTo>
                <a:cubicBezTo>
                  <a:pt x="1353" y="7210"/>
                  <a:pt x="1339" y="7237"/>
                  <a:pt x="1357" y="7256"/>
                </a:cubicBezTo>
                <a:cubicBezTo>
                  <a:pt x="1376" y="7276"/>
                  <a:pt x="1366" y="7302"/>
                  <a:pt x="1337" y="7314"/>
                </a:cubicBezTo>
                <a:cubicBezTo>
                  <a:pt x="1307" y="7326"/>
                  <a:pt x="1278" y="7447"/>
                  <a:pt x="1272" y="7583"/>
                </a:cubicBezTo>
                <a:cubicBezTo>
                  <a:pt x="1266" y="7719"/>
                  <a:pt x="1233" y="7880"/>
                  <a:pt x="1199" y="7939"/>
                </a:cubicBezTo>
                <a:cubicBezTo>
                  <a:pt x="1158" y="8011"/>
                  <a:pt x="1157" y="8061"/>
                  <a:pt x="1197" y="8088"/>
                </a:cubicBezTo>
                <a:cubicBezTo>
                  <a:pt x="1233" y="8112"/>
                  <a:pt x="1237" y="8156"/>
                  <a:pt x="1207" y="8194"/>
                </a:cubicBezTo>
                <a:cubicBezTo>
                  <a:pt x="1178" y="8230"/>
                  <a:pt x="1156" y="8422"/>
                  <a:pt x="1157" y="8620"/>
                </a:cubicBezTo>
                <a:cubicBezTo>
                  <a:pt x="1160" y="8941"/>
                  <a:pt x="1145" y="8986"/>
                  <a:pt x="1029" y="9040"/>
                </a:cubicBezTo>
                <a:cubicBezTo>
                  <a:pt x="891" y="9104"/>
                  <a:pt x="902" y="9186"/>
                  <a:pt x="1063" y="9310"/>
                </a:cubicBezTo>
                <a:cubicBezTo>
                  <a:pt x="1139" y="9369"/>
                  <a:pt x="1138" y="9391"/>
                  <a:pt x="1053" y="9477"/>
                </a:cubicBezTo>
                <a:cubicBezTo>
                  <a:pt x="999" y="9531"/>
                  <a:pt x="972" y="9587"/>
                  <a:pt x="993" y="9601"/>
                </a:cubicBezTo>
                <a:cubicBezTo>
                  <a:pt x="1013" y="9614"/>
                  <a:pt x="1009" y="9647"/>
                  <a:pt x="984" y="9673"/>
                </a:cubicBezTo>
                <a:cubicBezTo>
                  <a:pt x="960" y="9700"/>
                  <a:pt x="931" y="9817"/>
                  <a:pt x="922" y="9932"/>
                </a:cubicBezTo>
                <a:cubicBezTo>
                  <a:pt x="906" y="10138"/>
                  <a:pt x="859" y="10331"/>
                  <a:pt x="798" y="10445"/>
                </a:cubicBezTo>
                <a:cubicBezTo>
                  <a:pt x="781" y="10476"/>
                  <a:pt x="808" y="10532"/>
                  <a:pt x="858" y="10569"/>
                </a:cubicBezTo>
                <a:cubicBezTo>
                  <a:pt x="950" y="10636"/>
                  <a:pt x="951" y="10772"/>
                  <a:pt x="862" y="10912"/>
                </a:cubicBezTo>
                <a:cubicBezTo>
                  <a:pt x="836" y="10954"/>
                  <a:pt x="844" y="11006"/>
                  <a:pt x="880" y="11030"/>
                </a:cubicBezTo>
                <a:cubicBezTo>
                  <a:pt x="944" y="11072"/>
                  <a:pt x="935" y="11122"/>
                  <a:pt x="832" y="11288"/>
                </a:cubicBezTo>
                <a:cubicBezTo>
                  <a:pt x="715" y="11478"/>
                  <a:pt x="689" y="11541"/>
                  <a:pt x="678" y="11665"/>
                </a:cubicBezTo>
                <a:cubicBezTo>
                  <a:pt x="672" y="11739"/>
                  <a:pt x="701" y="11805"/>
                  <a:pt x="745" y="11816"/>
                </a:cubicBezTo>
                <a:cubicBezTo>
                  <a:pt x="826" y="11837"/>
                  <a:pt x="829" y="11910"/>
                  <a:pt x="752" y="11992"/>
                </a:cubicBezTo>
                <a:cubicBezTo>
                  <a:pt x="727" y="12018"/>
                  <a:pt x="730" y="12049"/>
                  <a:pt x="759" y="12061"/>
                </a:cubicBezTo>
                <a:cubicBezTo>
                  <a:pt x="853" y="12099"/>
                  <a:pt x="797" y="12246"/>
                  <a:pt x="649" y="12350"/>
                </a:cubicBezTo>
                <a:cubicBezTo>
                  <a:pt x="531" y="12433"/>
                  <a:pt x="519" y="12463"/>
                  <a:pt x="582" y="12513"/>
                </a:cubicBezTo>
                <a:cubicBezTo>
                  <a:pt x="623" y="12546"/>
                  <a:pt x="638" y="12594"/>
                  <a:pt x="615" y="12619"/>
                </a:cubicBezTo>
                <a:cubicBezTo>
                  <a:pt x="593" y="12643"/>
                  <a:pt x="606" y="12688"/>
                  <a:pt x="645" y="12719"/>
                </a:cubicBezTo>
                <a:cubicBezTo>
                  <a:pt x="699" y="12762"/>
                  <a:pt x="686" y="12788"/>
                  <a:pt x="587" y="12834"/>
                </a:cubicBezTo>
                <a:cubicBezTo>
                  <a:pt x="474" y="12886"/>
                  <a:pt x="469" y="12900"/>
                  <a:pt x="552" y="12945"/>
                </a:cubicBezTo>
                <a:cubicBezTo>
                  <a:pt x="676" y="13013"/>
                  <a:pt x="673" y="13137"/>
                  <a:pt x="546" y="13184"/>
                </a:cubicBezTo>
                <a:cubicBezTo>
                  <a:pt x="478" y="13209"/>
                  <a:pt x="461" y="13240"/>
                  <a:pt x="497" y="13278"/>
                </a:cubicBezTo>
                <a:cubicBezTo>
                  <a:pt x="581" y="13368"/>
                  <a:pt x="579" y="13430"/>
                  <a:pt x="489" y="13479"/>
                </a:cubicBezTo>
                <a:cubicBezTo>
                  <a:pt x="423" y="13515"/>
                  <a:pt x="421" y="13542"/>
                  <a:pt x="477" y="13602"/>
                </a:cubicBezTo>
                <a:cubicBezTo>
                  <a:pt x="537" y="13666"/>
                  <a:pt x="524" y="13696"/>
                  <a:pt x="402" y="13782"/>
                </a:cubicBezTo>
                <a:cubicBezTo>
                  <a:pt x="271" y="13875"/>
                  <a:pt x="266" y="13894"/>
                  <a:pt x="345" y="13959"/>
                </a:cubicBezTo>
                <a:cubicBezTo>
                  <a:pt x="420" y="14018"/>
                  <a:pt x="453" y="14331"/>
                  <a:pt x="394" y="14419"/>
                </a:cubicBezTo>
                <a:cubicBezTo>
                  <a:pt x="387" y="14431"/>
                  <a:pt x="375" y="14458"/>
                  <a:pt x="368" y="14481"/>
                </a:cubicBezTo>
                <a:cubicBezTo>
                  <a:pt x="361" y="14503"/>
                  <a:pt x="313" y="14586"/>
                  <a:pt x="260" y="14664"/>
                </a:cubicBezTo>
                <a:cubicBezTo>
                  <a:pt x="182" y="14779"/>
                  <a:pt x="180" y="14813"/>
                  <a:pt x="246" y="14847"/>
                </a:cubicBezTo>
                <a:cubicBezTo>
                  <a:pt x="332" y="14893"/>
                  <a:pt x="267" y="15074"/>
                  <a:pt x="163" y="15074"/>
                </a:cubicBezTo>
                <a:cubicBezTo>
                  <a:pt x="99" y="15074"/>
                  <a:pt x="110" y="15266"/>
                  <a:pt x="181" y="15372"/>
                </a:cubicBezTo>
                <a:cubicBezTo>
                  <a:pt x="212" y="15419"/>
                  <a:pt x="193" y="15471"/>
                  <a:pt x="128" y="15519"/>
                </a:cubicBezTo>
                <a:cubicBezTo>
                  <a:pt x="73" y="15559"/>
                  <a:pt x="49" y="15606"/>
                  <a:pt x="75" y="15623"/>
                </a:cubicBezTo>
                <a:cubicBezTo>
                  <a:pt x="101" y="15640"/>
                  <a:pt x="125" y="15671"/>
                  <a:pt x="129" y="15691"/>
                </a:cubicBezTo>
                <a:cubicBezTo>
                  <a:pt x="133" y="15712"/>
                  <a:pt x="144" y="15733"/>
                  <a:pt x="152" y="15739"/>
                </a:cubicBezTo>
                <a:cubicBezTo>
                  <a:pt x="161" y="15745"/>
                  <a:pt x="175" y="15786"/>
                  <a:pt x="184" y="15831"/>
                </a:cubicBezTo>
                <a:cubicBezTo>
                  <a:pt x="192" y="15876"/>
                  <a:pt x="210" y="15940"/>
                  <a:pt x="222" y="15974"/>
                </a:cubicBezTo>
                <a:cubicBezTo>
                  <a:pt x="236" y="16011"/>
                  <a:pt x="192" y="16040"/>
                  <a:pt x="107" y="16048"/>
                </a:cubicBezTo>
                <a:cubicBezTo>
                  <a:pt x="-25" y="16062"/>
                  <a:pt x="-28" y="16067"/>
                  <a:pt x="61" y="16182"/>
                </a:cubicBezTo>
                <a:cubicBezTo>
                  <a:pt x="113" y="16247"/>
                  <a:pt x="143" y="16346"/>
                  <a:pt x="128" y="16401"/>
                </a:cubicBezTo>
                <a:cubicBezTo>
                  <a:pt x="111" y="16462"/>
                  <a:pt x="142" y="16525"/>
                  <a:pt x="209" y="16565"/>
                </a:cubicBezTo>
                <a:cubicBezTo>
                  <a:pt x="303" y="16622"/>
                  <a:pt x="309" y="16654"/>
                  <a:pt x="251" y="16803"/>
                </a:cubicBezTo>
                <a:cubicBezTo>
                  <a:pt x="213" y="16899"/>
                  <a:pt x="160" y="17000"/>
                  <a:pt x="133" y="17028"/>
                </a:cubicBezTo>
                <a:cubicBezTo>
                  <a:pt x="52" y="17112"/>
                  <a:pt x="151" y="17245"/>
                  <a:pt x="328" y="17290"/>
                </a:cubicBezTo>
                <a:cubicBezTo>
                  <a:pt x="479" y="17328"/>
                  <a:pt x="483" y="17335"/>
                  <a:pt x="384" y="17384"/>
                </a:cubicBezTo>
                <a:cubicBezTo>
                  <a:pt x="234" y="17457"/>
                  <a:pt x="249" y="17516"/>
                  <a:pt x="435" y="17597"/>
                </a:cubicBezTo>
                <a:cubicBezTo>
                  <a:pt x="539" y="17642"/>
                  <a:pt x="583" y="17692"/>
                  <a:pt x="564" y="17741"/>
                </a:cubicBezTo>
                <a:cubicBezTo>
                  <a:pt x="528" y="17833"/>
                  <a:pt x="756" y="18034"/>
                  <a:pt x="866" y="18006"/>
                </a:cubicBezTo>
                <a:cubicBezTo>
                  <a:pt x="980" y="17977"/>
                  <a:pt x="1085" y="18071"/>
                  <a:pt x="1018" y="18143"/>
                </a:cubicBezTo>
                <a:cubicBezTo>
                  <a:pt x="984" y="18179"/>
                  <a:pt x="988" y="18222"/>
                  <a:pt x="1026" y="18253"/>
                </a:cubicBezTo>
                <a:cubicBezTo>
                  <a:pt x="1061" y="18281"/>
                  <a:pt x="1072" y="18322"/>
                  <a:pt x="1051" y="18345"/>
                </a:cubicBezTo>
                <a:cubicBezTo>
                  <a:pt x="1004" y="18396"/>
                  <a:pt x="1433" y="18717"/>
                  <a:pt x="1548" y="18717"/>
                </a:cubicBezTo>
                <a:cubicBezTo>
                  <a:pt x="1659" y="18717"/>
                  <a:pt x="1781" y="18867"/>
                  <a:pt x="1697" y="18901"/>
                </a:cubicBezTo>
                <a:cubicBezTo>
                  <a:pt x="1606" y="18938"/>
                  <a:pt x="1621" y="19003"/>
                  <a:pt x="1721" y="19003"/>
                </a:cubicBezTo>
                <a:cubicBezTo>
                  <a:pt x="1869" y="19003"/>
                  <a:pt x="2248" y="19252"/>
                  <a:pt x="2207" y="19322"/>
                </a:cubicBezTo>
                <a:cubicBezTo>
                  <a:pt x="2182" y="19365"/>
                  <a:pt x="2194" y="19375"/>
                  <a:pt x="2246" y="19354"/>
                </a:cubicBezTo>
                <a:cubicBezTo>
                  <a:pt x="2290" y="19336"/>
                  <a:pt x="2372" y="19353"/>
                  <a:pt x="2438" y="19392"/>
                </a:cubicBezTo>
                <a:cubicBezTo>
                  <a:pt x="2502" y="19430"/>
                  <a:pt x="2581" y="19450"/>
                  <a:pt x="2615" y="19436"/>
                </a:cubicBezTo>
                <a:cubicBezTo>
                  <a:pt x="2649" y="19422"/>
                  <a:pt x="2725" y="19465"/>
                  <a:pt x="2784" y="19531"/>
                </a:cubicBezTo>
                <a:cubicBezTo>
                  <a:pt x="2843" y="19597"/>
                  <a:pt x="2959" y="19675"/>
                  <a:pt x="3042" y="19705"/>
                </a:cubicBezTo>
                <a:cubicBezTo>
                  <a:pt x="3124" y="19734"/>
                  <a:pt x="3253" y="19804"/>
                  <a:pt x="3328" y="19861"/>
                </a:cubicBezTo>
                <a:cubicBezTo>
                  <a:pt x="3403" y="19918"/>
                  <a:pt x="3505" y="19971"/>
                  <a:pt x="3554" y="19978"/>
                </a:cubicBezTo>
                <a:cubicBezTo>
                  <a:pt x="3603" y="19986"/>
                  <a:pt x="3702" y="20039"/>
                  <a:pt x="3773" y="20098"/>
                </a:cubicBezTo>
                <a:cubicBezTo>
                  <a:pt x="3856" y="20167"/>
                  <a:pt x="3937" y="20195"/>
                  <a:pt x="4002" y="20179"/>
                </a:cubicBezTo>
                <a:cubicBezTo>
                  <a:pt x="4058" y="20164"/>
                  <a:pt x="4125" y="20176"/>
                  <a:pt x="4152" y="20205"/>
                </a:cubicBezTo>
                <a:cubicBezTo>
                  <a:pt x="4178" y="20234"/>
                  <a:pt x="4253" y="20271"/>
                  <a:pt x="4318" y="20287"/>
                </a:cubicBezTo>
                <a:cubicBezTo>
                  <a:pt x="4401" y="20307"/>
                  <a:pt x="4416" y="20328"/>
                  <a:pt x="4371" y="20358"/>
                </a:cubicBezTo>
                <a:cubicBezTo>
                  <a:pt x="4325" y="20388"/>
                  <a:pt x="4334" y="20438"/>
                  <a:pt x="4398" y="20523"/>
                </a:cubicBezTo>
                <a:cubicBezTo>
                  <a:pt x="4470" y="20618"/>
                  <a:pt x="4507" y="20634"/>
                  <a:pt x="4573" y="20598"/>
                </a:cubicBezTo>
                <a:cubicBezTo>
                  <a:pt x="4619" y="20572"/>
                  <a:pt x="4688" y="20564"/>
                  <a:pt x="4726" y="20580"/>
                </a:cubicBezTo>
                <a:cubicBezTo>
                  <a:pt x="4765" y="20595"/>
                  <a:pt x="4913" y="20614"/>
                  <a:pt x="5054" y="20622"/>
                </a:cubicBezTo>
                <a:cubicBezTo>
                  <a:pt x="5563" y="20649"/>
                  <a:pt x="5800" y="20684"/>
                  <a:pt x="5906" y="20748"/>
                </a:cubicBezTo>
                <a:cubicBezTo>
                  <a:pt x="5965" y="20783"/>
                  <a:pt x="6044" y="20800"/>
                  <a:pt x="6081" y="20785"/>
                </a:cubicBezTo>
                <a:cubicBezTo>
                  <a:pt x="6118" y="20770"/>
                  <a:pt x="6271" y="20796"/>
                  <a:pt x="6421" y="20844"/>
                </a:cubicBezTo>
                <a:cubicBezTo>
                  <a:pt x="6734" y="20945"/>
                  <a:pt x="6864" y="21029"/>
                  <a:pt x="6767" y="21069"/>
                </a:cubicBezTo>
                <a:cubicBezTo>
                  <a:pt x="6724" y="21086"/>
                  <a:pt x="6733" y="21135"/>
                  <a:pt x="6794" y="21213"/>
                </a:cubicBezTo>
                <a:cubicBezTo>
                  <a:pt x="6926" y="21382"/>
                  <a:pt x="7016" y="21406"/>
                  <a:pt x="6972" y="21261"/>
                </a:cubicBezTo>
                <a:cubicBezTo>
                  <a:pt x="6952" y="21195"/>
                  <a:pt x="6969" y="21101"/>
                  <a:pt x="7009" y="21052"/>
                </a:cubicBezTo>
                <a:lnTo>
                  <a:pt x="7081" y="20962"/>
                </a:lnTo>
                <a:lnTo>
                  <a:pt x="7234" y="21064"/>
                </a:lnTo>
                <a:cubicBezTo>
                  <a:pt x="7319" y="21120"/>
                  <a:pt x="7379" y="21200"/>
                  <a:pt x="7369" y="21241"/>
                </a:cubicBezTo>
                <a:cubicBezTo>
                  <a:pt x="7347" y="21327"/>
                  <a:pt x="7577" y="21350"/>
                  <a:pt x="7782" y="21280"/>
                </a:cubicBezTo>
                <a:cubicBezTo>
                  <a:pt x="7994" y="21209"/>
                  <a:pt x="8129" y="21223"/>
                  <a:pt x="8230" y="21326"/>
                </a:cubicBezTo>
                <a:cubicBezTo>
                  <a:pt x="8312" y="21409"/>
                  <a:pt x="8337" y="21414"/>
                  <a:pt x="8381" y="21362"/>
                </a:cubicBezTo>
                <a:cubicBezTo>
                  <a:pt x="8428" y="21306"/>
                  <a:pt x="8463" y="21306"/>
                  <a:pt x="8690" y="21360"/>
                </a:cubicBezTo>
                <a:cubicBezTo>
                  <a:pt x="8831" y="21392"/>
                  <a:pt x="8980" y="21438"/>
                  <a:pt x="9021" y="21460"/>
                </a:cubicBezTo>
                <a:cubicBezTo>
                  <a:pt x="9075" y="21490"/>
                  <a:pt x="9107" y="21482"/>
                  <a:pt x="9134" y="21436"/>
                </a:cubicBezTo>
                <a:cubicBezTo>
                  <a:pt x="9155" y="21399"/>
                  <a:pt x="9159" y="21354"/>
                  <a:pt x="9141" y="21335"/>
                </a:cubicBezTo>
                <a:cubicBezTo>
                  <a:pt x="9075" y="21265"/>
                  <a:pt x="9256" y="21244"/>
                  <a:pt x="9332" y="21313"/>
                </a:cubicBezTo>
                <a:cubicBezTo>
                  <a:pt x="9376" y="21353"/>
                  <a:pt x="9436" y="21375"/>
                  <a:pt x="9465" y="21363"/>
                </a:cubicBezTo>
                <a:cubicBezTo>
                  <a:pt x="9495" y="21351"/>
                  <a:pt x="9558" y="21358"/>
                  <a:pt x="9607" y="21378"/>
                </a:cubicBezTo>
                <a:cubicBezTo>
                  <a:pt x="9668" y="21403"/>
                  <a:pt x="9740" y="21387"/>
                  <a:pt x="9834" y="21328"/>
                </a:cubicBezTo>
                <a:cubicBezTo>
                  <a:pt x="9952" y="21255"/>
                  <a:pt x="9988" y="21251"/>
                  <a:pt x="10073" y="21297"/>
                </a:cubicBezTo>
                <a:cubicBezTo>
                  <a:pt x="10174" y="21353"/>
                  <a:pt x="10794" y="21386"/>
                  <a:pt x="10745" y="21333"/>
                </a:cubicBezTo>
                <a:cubicBezTo>
                  <a:pt x="10731" y="21317"/>
                  <a:pt x="10759" y="21282"/>
                  <a:pt x="10810" y="21255"/>
                </a:cubicBezTo>
                <a:cubicBezTo>
                  <a:pt x="10884" y="21214"/>
                  <a:pt x="10910" y="21217"/>
                  <a:pt x="10943" y="21275"/>
                </a:cubicBezTo>
                <a:cubicBezTo>
                  <a:pt x="10966" y="21315"/>
                  <a:pt x="11084" y="21407"/>
                  <a:pt x="11206" y="21481"/>
                </a:cubicBezTo>
                <a:cubicBezTo>
                  <a:pt x="11352" y="21570"/>
                  <a:pt x="11442" y="21600"/>
                  <a:pt x="11471" y="21569"/>
                </a:cubicBezTo>
                <a:cubicBezTo>
                  <a:pt x="11494" y="21544"/>
                  <a:pt x="11489" y="21504"/>
                  <a:pt x="11460" y="21481"/>
                </a:cubicBezTo>
                <a:cubicBezTo>
                  <a:pt x="11428" y="21455"/>
                  <a:pt x="11479" y="21391"/>
                  <a:pt x="11591" y="21317"/>
                </a:cubicBezTo>
                <a:cubicBezTo>
                  <a:pt x="11740" y="21218"/>
                  <a:pt x="11793" y="21204"/>
                  <a:pt x="11879" y="21242"/>
                </a:cubicBezTo>
                <a:cubicBezTo>
                  <a:pt x="11937" y="21267"/>
                  <a:pt x="11977" y="21306"/>
                  <a:pt x="11970" y="21329"/>
                </a:cubicBezTo>
                <a:cubicBezTo>
                  <a:pt x="11962" y="21352"/>
                  <a:pt x="12032" y="21345"/>
                  <a:pt x="12124" y="21313"/>
                </a:cubicBezTo>
                <a:cubicBezTo>
                  <a:pt x="12342" y="21238"/>
                  <a:pt x="12504" y="21238"/>
                  <a:pt x="12549" y="21315"/>
                </a:cubicBezTo>
                <a:cubicBezTo>
                  <a:pt x="12568" y="21349"/>
                  <a:pt x="12654" y="21377"/>
                  <a:pt x="12739" y="21377"/>
                </a:cubicBezTo>
                <a:cubicBezTo>
                  <a:pt x="12870" y="21377"/>
                  <a:pt x="12882" y="21367"/>
                  <a:pt x="12818" y="21316"/>
                </a:cubicBezTo>
                <a:cubicBezTo>
                  <a:pt x="12757" y="21267"/>
                  <a:pt x="12761" y="21251"/>
                  <a:pt x="12837" y="21231"/>
                </a:cubicBezTo>
                <a:cubicBezTo>
                  <a:pt x="12940" y="21205"/>
                  <a:pt x="13222" y="21287"/>
                  <a:pt x="13164" y="21325"/>
                </a:cubicBezTo>
                <a:cubicBezTo>
                  <a:pt x="13144" y="21338"/>
                  <a:pt x="13159" y="21373"/>
                  <a:pt x="13196" y="21403"/>
                </a:cubicBezTo>
                <a:cubicBezTo>
                  <a:pt x="13245" y="21442"/>
                  <a:pt x="13296" y="21446"/>
                  <a:pt x="13379" y="21416"/>
                </a:cubicBezTo>
                <a:cubicBezTo>
                  <a:pt x="13471" y="21384"/>
                  <a:pt x="13514" y="21396"/>
                  <a:pt x="13598" y="21481"/>
                </a:cubicBezTo>
                <a:cubicBezTo>
                  <a:pt x="13674" y="21558"/>
                  <a:pt x="13715" y="21573"/>
                  <a:pt x="13751" y="21534"/>
                </a:cubicBezTo>
                <a:cubicBezTo>
                  <a:pt x="13814" y="21467"/>
                  <a:pt x="14239" y="21448"/>
                  <a:pt x="14348" y="21508"/>
                </a:cubicBezTo>
                <a:cubicBezTo>
                  <a:pt x="14412" y="21543"/>
                  <a:pt x="14461" y="21534"/>
                  <a:pt x="14560" y="21469"/>
                </a:cubicBezTo>
                <a:cubicBezTo>
                  <a:pt x="14677" y="21391"/>
                  <a:pt x="14703" y="21389"/>
                  <a:pt x="14828" y="21443"/>
                </a:cubicBezTo>
                <a:cubicBezTo>
                  <a:pt x="14950" y="21496"/>
                  <a:pt x="14970" y="21496"/>
                  <a:pt x="15003" y="21437"/>
                </a:cubicBezTo>
                <a:cubicBezTo>
                  <a:pt x="15024" y="21401"/>
                  <a:pt x="15068" y="21382"/>
                  <a:pt x="15100" y="21395"/>
                </a:cubicBezTo>
                <a:cubicBezTo>
                  <a:pt x="15132" y="21408"/>
                  <a:pt x="15174" y="21401"/>
                  <a:pt x="15194" y="21380"/>
                </a:cubicBezTo>
                <a:cubicBezTo>
                  <a:pt x="15229" y="21342"/>
                  <a:pt x="15618" y="21355"/>
                  <a:pt x="15722" y="21397"/>
                </a:cubicBezTo>
                <a:cubicBezTo>
                  <a:pt x="15748" y="21408"/>
                  <a:pt x="15786" y="21390"/>
                  <a:pt x="15806" y="21357"/>
                </a:cubicBezTo>
                <a:cubicBezTo>
                  <a:pt x="15847" y="21286"/>
                  <a:pt x="16066" y="21274"/>
                  <a:pt x="16126" y="21339"/>
                </a:cubicBezTo>
                <a:cubicBezTo>
                  <a:pt x="16152" y="21367"/>
                  <a:pt x="16197" y="21355"/>
                  <a:pt x="16248" y="21307"/>
                </a:cubicBezTo>
                <a:cubicBezTo>
                  <a:pt x="16323" y="21235"/>
                  <a:pt x="16600" y="21209"/>
                  <a:pt x="16684" y="21264"/>
                </a:cubicBezTo>
                <a:cubicBezTo>
                  <a:pt x="16704" y="21278"/>
                  <a:pt x="16775" y="21252"/>
                  <a:pt x="16842" y="21208"/>
                </a:cubicBezTo>
                <a:cubicBezTo>
                  <a:pt x="16908" y="21164"/>
                  <a:pt x="16993" y="21141"/>
                  <a:pt x="17031" y="21157"/>
                </a:cubicBezTo>
                <a:cubicBezTo>
                  <a:pt x="17071" y="21173"/>
                  <a:pt x="17083" y="21166"/>
                  <a:pt x="17059" y="21141"/>
                </a:cubicBezTo>
                <a:cubicBezTo>
                  <a:pt x="17037" y="21117"/>
                  <a:pt x="17119" y="21056"/>
                  <a:pt x="17243" y="21006"/>
                </a:cubicBezTo>
                <a:cubicBezTo>
                  <a:pt x="17420" y="20933"/>
                  <a:pt x="17491" y="20923"/>
                  <a:pt x="17576" y="20959"/>
                </a:cubicBezTo>
                <a:cubicBezTo>
                  <a:pt x="17658" y="20993"/>
                  <a:pt x="17714" y="20990"/>
                  <a:pt x="17800" y="20948"/>
                </a:cubicBezTo>
                <a:cubicBezTo>
                  <a:pt x="17878" y="20911"/>
                  <a:pt x="17948" y="20905"/>
                  <a:pt x="18022" y="20932"/>
                </a:cubicBezTo>
                <a:cubicBezTo>
                  <a:pt x="18103" y="20960"/>
                  <a:pt x="18131" y="20956"/>
                  <a:pt x="18131" y="20913"/>
                </a:cubicBezTo>
                <a:cubicBezTo>
                  <a:pt x="18131" y="20846"/>
                  <a:pt x="18270" y="20760"/>
                  <a:pt x="18400" y="20748"/>
                </a:cubicBezTo>
                <a:cubicBezTo>
                  <a:pt x="18449" y="20743"/>
                  <a:pt x="18527" y="20719"/>
                  <a:pt x="18573" y="20696"/>
                </a:cubicBezTo>
                <a:cubicBezTo>
                  <a:pt x="18619" y="20672"/>
                  <a:pt x="18707" y="20641"/>
                  <a:pt x="18769" y="20627"/>
                </a:cubicBezTo>
                <a:cubicBezTo>
                  <a:pt x="18830" y="20612"/>
                  <a:pt x="18865" y="20583"/>
                  <a:pt x="18846" y="20562"/>
                </a:cubicBezTo>
                <a:cubicBezTo>
                  <a:pt x="18795" y="20508"/>
                  <a:pt x="19169" y="20312"/>
                  <a:pt x="19272" y="20339"/>
                </a:cubicBezTo>
                <a:cubicBezTo>
                  <a:pt x="19331" y="20353"/>
                  <a:pt x="19401" y="20299"/>
                  <a:pt x="19487" y="20175"/>
                </a:cubicBezTo>
                <a:cubicBezTo>
                  <a:pt x="19589" y="20027"/>
                  <a:pt x="19671" y="19972"/>
                  <a:pt x="19890" y="19908"/>
                </a:cubicBezTo>
                <a:cubicBezTo>
                  <a:pt x="20165" y="19828"/>
                  <a:pt x="20171" y="19820"/>
                  <a:pt x="20099" y="19618"/>
                </a:cubicBezTo>
                <a:cubicBezTo>
                  <a:pt x="20087" y="19585"/>
                  <a:pt x="20138" y="19540"/>
                  <a:pt x="20213" y="19518"/>
                </a:cubicBezTo>
                <a:cubicBezTo>
                  <a:pt x="20340" y="19480"/>
                  <a:pt x="20504" y="19317"/>
                  <a:pt x="20505" y="19228"/>
                </a:cubicBezTo>
                <a:cubicBezTo>
                  <a:pt x="20506" y="19206"/>
                  <a:pt x="20555" y="19100"/>
                  <a:pt x="20615" y="18993"/>
                </a:cubicBezTo>
                <a:cubicBezTo>
                  <a:pt x="20676" y="18886"/>
                  <a:pt x="20707" y="18798"/>
                  <a:pt x="20685" y="18798"/>
                </a:cubicBezTo>
                <a:cubicBezTo>
                  <a:pt x="20663" y="18798"/>
                  <a:pt x="20687" y="18766"/>
                  <a:pt x="20737" y="18727"/>
                </a:cubicBezTo>
                <a:cubicBezTo>
                  <a:pt x="20810" y="18670"/>
                  <a:pt x="20826" y="18554"/>
                  <a:pt x="20811" y="18179"/>
                </a:cubicBezTo>
                <a:cubicBezTo>
                  <a:pt x="20801" y="17916"/>
                  <a:pt x="20786" y="17687"/>
                  <a:pt x="20778" y="17667"/>
                </a:cubicBezTo>
                <a:cubicBezTo>
                  <a:pt x="20770" y="17648"/>
                  <a:pt x="20808" y="17576"/>
                  <a:pt x="20863" y="17508"/>
                </a:cubicBezTo>
                <a:cubicBezTo>
                  <a:pt x="20982" y="17360"/>
                  <a:pt x="21018" y="16977"/>
                  <a:pt x="21072" y="15273"/>
                </a:cubicBezTo>
                <a:cubicBezTo>
                  <a:pt x="21098" y="14438"/>
                  <a:pt x="21089" y="14035"/>
                  <a:pt x="21043" y="13978"/>
                </a:cubicBezTo>
                <a:cubicBezTo>
                  <a:pt x="20992" y="13916"/>
                  <a:pt x="20999" y="13865"/>
                  <a:pt x="21070" y="13770"/>
                </a:cubicBezTo>
                <a:cubicBezTo>
                  <a:pt x="21147" y="13668"/>
                  <a:pt x="21152" y="13614"/>
                  <a:pt x="21096" y="13475"/>
                </a:cubicBezTo>
                <a:cubicBezTo>
                  <a:pt x="21043" y="13345"/>
                  <a:pt x="21044" y="13275"/>
                  <a:pt x="21103" y="13182"/>
                </a:cubicBezTo>
                <a:cubicBezTo>
                  <a:pt x="21163" y="13085"/>
                  <a:pt x="21163" y="13019"/>
                  <a:pt x="21100" y="12856"/>
                </a:cubicBezTo>
                <a:cubicBezTo>
                  <a:pt x="21042" y="12706"/>
                  <a:pt x="21040" y="12640"/>
                  <a:pt x="21090" y="12606"/>
                </a:cubicBezTo>
                <a:cubicBezTo>
                  <a:pt x="21179" y="12548"/>
                  <a:pt x="21179" y="12310"/>
                  <a:pt x="21091" y="12201"/>
                </a:cubicBezTo>
                <a:cubicBezTo>
                  <a:pt x="21044" y="12143"/>
                  <a:pt x="21042" y="12090"/>
                  <a:pt x="21086" y="12030"/>
                </a:cubicBezTo>
                <a:cubicBezTo>
                  <a:pt x="21203" y="11866"/>
                  <a:pt x="21213" y="11807"/>
                  <a:pt x="21145" y="11660"/>
                </a:cubicBezTo>
                <a:cubicBezTo>
                  <a:pt x="21092" y="11546"/>
                  <a:pt x="21095" y="11491"/>
                  <a:pt x="21160" y="11410"/>
                </a:cubicBezTo>
                <a:cubicBezTo>
                  <a:pt x="21229" y="11325"/>
                  <a:pt x="21230" y="11271"/>
                  <a:pt x="21164" y="11099"/>
                </a:cubicBezTo>
                <a:cubicBezTo>
                  <a:pt x="21105" y="10947"/>
                  <a:pt x="21102" y="10881"/>
                  <a:pt x="21152" y="10847"/>
                </a:cubicBezTo>
                <a:cubicBezTo>
                  <a:pt x="21244" y="10786"/>
                  <a:pt x="21239" y="10550"/>
                  <a:pt x="21145" y="10450"/>
                </a:cubicBezTo>
                <a:cubicBezTo>
                  <a:pt x="21082" y="10384"/>
                  <a:pt x="21089" y="10347"/>
                  <a:pt x="21181" y="10243"/>
                </a:cubicBezTo>
                <a:cubicBezTo>
                  <a:pt x="21281" y="10132"/>
                  <a:pt x="21284" y="10096"/>
                  <a:pt x="21214" y="9915"/>
                </a:cubicBezTo>
                <a:cubicBezTo>
                  <a:pt x="21153" y="9758"/>
                  <a:pt x="21152" y="9700"/>
                  <a:pt x="21209" y="9663"/>
                </a:cubicBezTo>
                <a:cubicBezTo>
                  <a:pt x="21298" y="9604"/>
                  <a:pt x="21307" y="9359"/>
                  <a:pt x="21221" y="9324"/>
                </a:cubicBezTo>
                <a:cubicBezTo>
                  <a:pt x="21187" y="9310"/>
                  <a:pt x="21159" y="9254"/>
                  <a:pt x="21159" y="9201"/>
                </a:cubicBezTo>
                <a:cubicBezTo>
                  <a:pt x="21159" y="9147"/>
                  <a:pt x="21187" y="9092"/>
                  <a:pt x="21221" y="9078"/>
                </a:cubicBezTo>
                <a:cubicBezTo>
                  <a:pt x="21255" y="9064"/>
                  <a:pt x="21283" y="8991"/>
                  <a:pt x="21283" y="8914"/>
                </a:cubicBezTo>
                <a:cubicBezTo>
                  <a:pt x="21283" y="8838"/>
                  <a:pt x="21255" y="8765"/>
                  <a:pt x="21221" y="8751"/>
                </a:cubicBezTo>
                <a:cubicBezTo>
                  <a:pt x="21137" y="8716"/>
                  <a:pt x="21142" y="8537"/>
                  <a:pt x="21228" y="8502"/>
                </a:cubicBezTo>
                <a:cubicBezTo>
                  <a:pt x="21275" y="8483"/>
                  <a:pt x="21285" y="8389"/>
                  <a:pt x="21258" y="8214"/>
                </a:cubicBezTo>
                <a:cubicBezTo>
                  <a:pt x="21231" y="8037"/>
                  <a:pt x="21242" y="7929"/>
                  <a:pt x="21295" y="7874"/>
                </a:cubicBezTo>
                <a:cubicBezTo>
                  <a:pt x="21355" y="7809"/>
                  <a:pt x="21355" y="7763"/>
                  <a:pt x="21296" y="7654"/>
                </a:cubicBezTo>
                <a:cubicBezTo>
                  <a:pt x="21205" y="7487"/>
                  <a:pt x="21199" y="7352"/>
                  <a:pt x="21283" y="7318"/>
                </a:cubicBezTo>
                <a:cubicBezTo>
                  <a:pt x="21317" y="7304"/>
                  <a:pt x="21344" y="7239"/>
                  <a:pt x="21344" y="7175"/>
                </a:cubicBezTo>
                <a:cubicBezTo>
                  <a:pt x="21344" y="7110"/>
                  <a:pt x="21316" y="7046"/>
                  <a:pt x="21282" y="7032"/>
                </a:cubicBezTo>
                <a:cubicBezTo>
                  <a:pt x="21199" y="6998"/>
                  <a:pt x="21204" y="6793"/>
                  <a:pt x="21289" y="6737"/>
                </a:cubicBezTo>
                <a:cubicBezTo>
                  <a:pt x="21334" y="6707"/>
                  <a:pt x="21374" y="6158"/>
                  <a:pt x="21408" y="5102"/>
                </a:cubicBezTo>
                <a:cubicBezTo>
                  <a:pt x="21437" y="4227"/>
                  <a:pt x="21479" y="3061"/>
                  <a:pt x="21502" y="2509"/>
                </a:cubicBezTo>
                <a:cubicBezTo>
                  <a:pt x="21525" y="1958"/>
                  <a:pt x="21551" y="1147"/>
                  <a:pt x="21560" y="708"/>
                </a:cubicBezTo>
                <a:cubicBezTo>
                  <a:pt x="21561" y="648"/>
                  <a:pt x="21570" y="470"/>
                  <a:pt x="21572" y="388"/>
                </a:cubicBezTo>
                <a:lnTo>
                  <a:pt x="1639" y="0"/>
                </a:lnTo>
                <a:close/>
              </a:path>
            </a:pathLst>
          </a:custGeom>
          <a:ln w="12700">
            <a:miter lim="400000"/>
          </a:ln>
        </p:spPr>
      </p:pic>
      <p:grpSp>
        <p:nvGrpSpPr>
          <p:cNvPr id="331" name="Group"/>
          <p:cNvGrpSpPr/>
          <p:nvPr/>
        </p:nvGrpSpPr>
        <p:grpSpPr>
          <a:xfrm>
            <a:off x="14152390" y="1299082"/>
            <a:ext cx="6325935" cy="904876"/>
            <a:chOff x="0" y="0"/>
            <a:chExt cx="6325934" cy="904875"/>
          </a:xfrm>
        </p:grpSpPr>
        <p:sp>
          <p:nvSpPr>
            <p:cNvPr id="329" name="Line"/>
            <p:cNvSpPr/>
            <p:nvPr/>
          </p:nvSpPr>
          <p:spPr>
            <a:xfrm>
              <a:off x="0" y="452437"/>
              <a:ext cx="320599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30" name="Game Pak"/>
            <p:cNvSpPr txBox="1"/>
            <p:nvPr/>
          </p:nvSpPr>
          <p:spPr>
            <a:xfrm>
              <a:off x="3206179" y="0"/>
              <a:ext cx="311975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Game Pak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flip dir="l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path" nodeType="afterEffect" presetSubtype="0" presetID="-1" grpId="2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1267 0.462468" origin="layout" pathEditMode="relative">
                                      <p:cBhvr>
                                        <p:cTn id="10" dur="499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IMG_1661.jpg" descr="IMG_1661.jpg"/>
          <p:cNvPicPr>
            <a:picLocks noChangeAspect="1"/>
          </p:cNvPicPr>
          <p:nvPr/>
        </p:nvPicPr>
        <p:blipFill>
          <a:blip r:embed="rId2">
            <a:extLst/>
          </a:blip>
          <a:srcRect l="0" t="26306" r="27003" b="0"/>
          <a:stretch>
            <a:fillRect/>
          </a:stretch>
        </p:blipFill>
        <p:spPr>
          <a:xfrm rot="21529550">
            <a:off x="4109997" y="488940"/>
            <a:ext cx="12412327" cy="16707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fill="norm" stroke="1" extrusionOk="0">
                <a:moveTo>
                  <a:pt x="10564" y="0"/>
                </a:moveTo>
                <a:cubicBezTo>
                  <a:pt x="10526" y="0"/>
                  <a:pt x="10509" y="15"/>
                  <a:pt x="10535" y="46"/>
                </a:cubicBezTo>
                <a:cubicBezTo>
                  <a:pt x="10577" y="96"/>
                  <a:pt x="10464" y="115"/>
                  <a:pt x="10364" y="75"/>
                </a:cubicBezTo>
                <a:cubicBezTo>
                  <a:pt x="10289" y="46"/>
                  <a:pt x="10238" y="44"/>
                  <a:pt x="10163" y="70"/>
                </a:cubicBezTo>
                <a:cubicBezTo>
                  <a:pt x="10091" y="94"/>
                  <a:pt x="10050" y="94"/>
                  <a:pt x="10017" y="69"/>
                </a:cubicBezTo>
                <a:cubicBezTo>
                  <a:pt x="9986" y="46"/>
                  <a:pt x="9942" y="45"/>
                  <a:pt x="9876" y="66"/>
                </a:cubicBezTo>
                <a:cubicBezTo>
                  <a:pt x="9748" y="108"/>
                  <a:pt x="9469" y="117"/>
                  <a:pt x="9410" y="83"/>
                </a:cubicBezTo>
                <a:cubicBezTo>
                  <a:pt x="9347" y="46"/>
                  <a:pt x="8971" y="44"/>
                  <a:pt x="8940" y="80"/>
                </a:cubicBezTo>
                <a:cubicBezTo>
                  <a:pt x="8927" y="96"/>
                  <a:pt x="8888" y="108"/>
                  <a:pt x="8852" y="108"/>
                </a:cubicBezTo>
                <a:cubicBezTo>
                  <a:pt x="8816" y="108"/>
                  <a:pt x="8735" y="141"/>
                  <a:pt x="8672" y="181"/>
                </a:cubicBezTo>
                <a:lnTo>
                  <a:pt x="8557" y="252"/>
                </a:lnTo>
                <a:lnTo>
                  <a:pt x="8548" y="764"/>
                </a:lnTo>
                <a:cubicBezTo>
                  <a:pt x="8537" y="1476"/>
                  <a:pt x="8522" y="1556"/>
                  <a:pt x="8376" y="1714"/>
                </a:cubicBezTo>
                <a:cubicBezTo>
                  <a:pt x="8308" y="1788"/>
                  <a:pt x="8252" y="1869"/>
                  <a:pt x="8252" y="1895"/>
                </a:cubicBezTo>
                <a:cubicBezTo>
                  <a:pt x="8252" y="1921"/>
                  <a:pt x="8223" y="1955"/>
                  <a:pt x="8187" y="1970"/>
                </a:cubicBezTo>
                <a:cubicBezTo>
                  <a:pt x="8124" y="1996"/>
                  <a:pt x="8034" y="2299"/>
                  <a:pt x="8069" y="2367"/>
                </a:cubicBezTo>
                <a:cubicBezTo>
                  <a:pt x="8079" y="2386"/>
                  <a:pt x="8049" y="2427"/>
                  <a:pt x="8003" y="2458"/>
                </a:cubicBezTo>
                <a:cubicBezTo>
                  <a:pt x="7957" y="2489"/>
                  <a:pt x="7927" y="2524"/>
                  <a:pt x="7936" y="2536"/>
                </a:cubicBezTo>
                <a:cubicBezTo>
                  <a:pt x="7946" y="2547"/>
                  <a:pt x="7934" y="2612"/>
                  <a:pt x="7911" y="2680"/>
                </a:cubicBezTo>
                <a:cubicBezTo>
                  <a:pt x="7888" y="2747"/>
                  <a:pt x="7862" y="2837"/>
                  <a:pt x="7854" y="2880"/>
                </a:cubicBezTo>
                <a:cubicBezTo>
                  <a:pt x="7846" y="2923"/>
                  <a:pt x="7817" y="3014"/>
                  <a:pt x="7791" y="3083"/>
                </a:cubicBezTo>
                <a:cubicBezTo>
                  <a:pt x="7673" y="3393"/>
                  <a:pt x="7657" y="3507"/>
                  <a:pt x="7726" y="3563"/>
                </a:cubicBezTo>
                <a:cubicBezTo>
                  <a:pt x="7812" y="3634"/>
                  <a:pt x="7809" y="3657"/>
                  <a:pt x="7699" y="3744"/>
                </a:cubicBezTo>
                <a:cubicBezTo>
                  <a:pt x="7617" y="3809"/>
                  <a:pt x="7612" y="3828"/>
                  <a:pt x="7656" y="3915"/>
                </a:cubicBezTo>
                <a:cubicBezTo>
                  <a:pt x="7693" y="3987"/>
                  <a:pt x="7693" y="4023"/>
                  <a:pt x="7658" y="4055"/>
                </a:cubicBezTo>
                <a:cubicBezTo>
                  <a:pt x="7623" y="4086"/>
                  <a:pt x="7624" y="4117"/>
                  <a:pt x="7659" y="4176"/>
                </a:cubicBezTo>
                <a:cubicBezTo>
                  <a:pt x="7691" y="4227"/>
                  <a:pt x="7694" y="4273"/>
                  <a:pt x="7668" y="4309"/>
                </a:cubicBezTo>
                <a:cubicBezTo>
                  <a:pt x="7645" y="4342"/>
                  <a:pt x="7644" y="4381"/>
                  <a:pt x="7668" y="4408"/>
                </a:cubicBezTo>
                <a:cubicBezTo>
                  <a:pt x="7720" y="4470"/>
                  <a:pt x="7717" y="4616"/>
                  <a:pt x="7663" y="4641"/>
                </a:cubicBezTo>
                <a:cubicBezTo>
                  <a:pt x="7639" y="4652"/>
                  <a:pt x="7625" y="4706"/>
                  <a:pt x="7632" y="4760"/>
                </a:cubicBezTo>
                <a:cubicBezTo>
                  <a:pt x="7641" y="4828"/>
                  <a:pt x="7628" y="4855"/>
                  <a:pt x="7589" y="4849"/>
                </a:cubicBezTo>
                <a:cubicBezTo>
                  <a:pt x="7551" y="4844"/>
                  <a:pt x="7541" y="4861"/>
                  <a:pt x="7560" y="4904"/>
                </a:cubicBezTo>
                <a:cubicBezTo>
                  <a:pt x="7607" y="5015"/>
                  <a:pt x="7619" y="5215"/>
                  <a:pt x="7579" y="5233"/>
                </a:cubicBezTo>
                <a:cubicBezTo>
                  <a:pt x="7511" y="5264"/>
                  <a:pt x="7536" y="5423"/>
                  <a:pt x="7623" y="5505"/>
                </a:cubicBezTo>
                <a:cubicBezTo>
                  <a:pt x="7709" y="5586"/>
                  <a:pt x="7731" y="5848"/>
                  <a:pt x="7658" y="5920"/>
                </a:cubicBezTo>
                <a:cubicBezTo>
                  <a:pt x="7608" y="5969"/>
                  <a:pt x="7584" y="6398"/>
                  <a:pt x="7630" y="6418"/>
                </a:cubicBezTo>
                <a:cubicBezTo>
                  <a:pt x="7651" y="6428"/>
                  <a:pt x="7664" y="6452"/>
                  <a:pt x="7660" y="6472"/>
                </a:cubicBezTo>
                <a:cubicBezTo>
                  <a:pt x="7656" y="6492"/>
                  <a:pt x="7666" y="6533"/>
                  <a:pt x="7683" y="6562"/>
                </a:cubicBezTo>
                <a:cubicBezTo>
                  <a:pt x="7731" y="6641"/>
                  <a:pt x="7692" y="6728"/>
                  <a:pt x="7612" y="6723"/>
                </a:cubicBezTo>
                <a:cubicBezTo>
                  <a:pt x="7521" y="6717"/>
                  <a:pt x="7519" y="6771"/>
                  <a:pt x="7609" y="6820"/>
                </a:cubicBezTo>
                <a:cubicBezTo>
                  <a:pt x="7701" y="6870"/>
                  <a:pt x="7724" y="7144"/>
                  <a:pt x="7638" y="7169"/>
                </a:cubicBezTo>
                <a:cubicBezTo>
                  <a:pt x="7594" y="7182"/>
                  <a:pt x="7585" y="7213"/>
                  <a:pt x="7606" y="7284"/>
                </a:cubicBezTo>
                <a:cubicBezTo>
                  <a:pt x="7621" y="7337"/>
                  <a:pt x="7643" y="7394"/>
                  <a:pt x="7656" y="7410"/>
                </a:cubicBezTo>
                <a:cubicBezTo>
                  <a:pt x="7668" y="7425"/>
                  <a:pt x="7684" y="7534"/>
                  <a:pt x="7690" y="7651"/>
                </a:cubicBezTo>
                <a:cubicBezTo>
                  <a:pt x="7698" y="7802"/>
                  <a:pt x="7685" y="7870"/>
                  <a:pt x="7646" y="7887"/>
                </a:cubicBezTo>
                <a:cubicBezTo>
                  <a:pt x="7563" y="7922"/>
                  <a:pt x="7555" y="8053"/>
                  <a:pt x="7629" y="8162"/>
                </a:cubicBezTo>
                <a:cubicBezTo>
                  <a:pt x="7689" y="8252"/>
                  <a:pt x="7688" y="8264"/>
                  <a:pt x="7614" y="8332"/>
                </a:cubicBezTo>
                <a:cubicBezTo>
                  <a:pt x="7534" y="8405"/>
                  <a:pt x="7534" y="8406"/>
                  <a:pt x="7625" y="8431"/>
                </a:cubicBezTo>
                <a:cubicBezTo>
                  <a:pt x="7693" y="8450"/>
                  <a:pt x="7707" y="8470"/>
                  <a:pt x="7681" y="8510"/>
                </a:cubicBezTo>
                <a:cubicBezTo>
                  <a:pt x="7663" y="8540"/>
                  <a:pt x="7646" y="8632"/>
                  <a:pt x="7644" y="8715"/>
                </a:cubicBezTo>
                <a:cubicBezTo>
                  <a:pt x="7642" y="8799"/>
                  <a:pt x="7617" y="8875"/>
                  <a:pt x="7588" y="8889"/>
                </a:cubicBezTo>
                <a:cubicBezTo>
                  <a:pt x="7551" y="8906"/>
                  <a:pt x="7538" y="8990"/>
                  <a:pt x="7543" y="9161"/>
                </a:cubicBezTo>
                <a:cubicBezTo>
                  <a:pt x="7550" y="9353"/>
                  <a:pt x="7532" y="9441"/>
                  <a:pt x="7465" y="9554"/>
                </a:cubicBezTo>
                <a:cubicBezTo>
                  <a:pt x="7404" y="9655"/>
                  <a:pt x="7388" y="9725"/>
                  <a:pt x="7409" y="9786"/>
                </a:cubicBezTo>
                <a:cubicBezTo>
                  <a:pt x="7427" y="9833"/>
                  <a:pt x="7427" y="9928"/>
                  <a:pt x="7411" y="9995"/>
                </a:cubicBezTo>
                <a:cubicBezTo>
                  <a:pt x="7394" y="10062"/>
                  <a:pt x="7390" y="10135"/>
                  <a:pt x="7401" y="10156"/>
                </a:cubicBezTo>
                <a:cubicBezTo>
                  <a:pt x="7411" y="10176"/>
                  <a:pt x="7400" y="10203"/>
                  <a:pt x="7375" y="10214"/>
                </a:cubicBezTo>
                <a:cubicBezTo>
                  <a:pt x="7343" y="10229"/>
                  <a:pt x="7343" y="10253"/>
                  <a:pt x="7374" y="10296"/>
                </a:cubicBezTo>
                <a:cubicBezTo>
                  <a:pt x="7426" y="10368"/>
                  <a:pt x="7388" y="10429"/>
                  <a:pt x="7306" y="10405"/>
                </a:cubicBezTo>
                <a:cubicBezTo>
                  <a:pt x="7258" y="10392"/>
                  <a:pt x="7257" y="10400"/>
                  <a:pt x="7300" y="10452"/>
                </a:cubicBezTo>
                <a:cubicBezTo>
                  <a:pt x="7343" y="10505"/>
                  <a:pt x="7339" y="10522"/>
                  <a:pt x="7278" y="10556"/>
                </a:cubicBezTo>
                <a:cubicBezTo>
                  <a:pt x="7215" y="10590"/>
                  <a:pt x="7213" y="10602"/>
                  <a:pt x="7263" y="10633"/>
                </a:cubicBezTo>
                <a:cubicBezTo>
                  <a:pt x="7324" y="10671"/>
                  <a:pt x="7335" y="10960"/>
                  <a:pt x="7278" y="11028"/>
                </a:cubicBezTo>
                <a:cubicBezTo>
                  <a:pt x="7263" y="11046"/>
                  <a:pt x="7248" y="11123"/>
                  <a:pt x="7245" y="11199"/>
                </a:cubicBezTo>
                <a:cubicBezTo>
                  <a:pt x="7242" y="11274"/>
                  <a:pt x="7219" y="11431"/>
                  <a:pt x="7195" y="11546"/>
                </a:cubicBezTo>
                <a:cubicBezTo>
                  <a:pt x="7160" y="11707"/>
                  <a:pt x="7162" y="11766"/>
                  <a:pt x="7202" y="11801"/>
                </a:cubicBezTo>
                <a:cubicBezTo>
                  <a:pt x="7261" y="11854"/>
                  <a:pt x="7228" y="11913"/>
                  <a:pt x="7140" y="11913"/>
                </a:cubicBezTo>
                <a:cubicBezTo>
                  <a:pt x="7068" y="11913"/>
                  <a:pt x="7107" y="12006"/>
                  <a:pt x="7202" y="12059"/>
                </a:cubicBezTo>
                <a:cubicBezTo>
                  <a:pt x="7252" y="12087"/>
                  <a:pt x="7256" y="12104"/>
                  <a:pt x="7218" y="12133"/>
                </a:cubicBezTo>
                <a:cubicBezTo>
                  <a:pt x="7179" y="12162"/>
                  <a:pt x="7183" y="12187"/>
                  <a:pt x="7232" y="12243"/>
                </a:cubicBezTo>
                <a:cubicBezTo>
                  <a:pt x="7299" y="12319"/>
                  <a:pt x="7279" y="12380"/>
                  <a:pt x="7186" y="12380"/>
                </a:cubicBezTo>
                <a:cubicBezTo>
                  <a:pt x="7120" y="12380"/>
                  <a:pt x="7071" y="12569"/>
                  <a:pt x="7125" y="12612"/>
                </a:cubicBezTo>
                <a:cubicBezTo>
                  <a:pt x="7185" y="12659"/>
                  <a:pt x="7169" y="12754"/>
                  <a:pt x="7097" y="12775"/>
                </a:cubicBezTo>
                <a:cubicBezTo>
                  <a:pt x="7052" y="12788"/>
                  <a:pt x="7039" y="12817"/>
                  <a:pt x="7055" y="12866"/>
                </a:cubicBezTo>
                <a:cubicBezTo>
                  <a:pt x="7074" y="12920"/>
                  <a:pt x="7056" y="12948"/>
                  <a:pt x="6986" y="12975"/>
                </a:cubicBezTo>
                <a:cubicBezTo>
                  <a:pt x="6894" y="13012"/>
                  <a:pt x="6894" y="13013"/>
                  <a:pt x="6980" y="13036"/>
                </a:cubicBezTo>
                <a:cubicBezTo>
                  <a:pt x="7041" y="13053"/>
                  <a:pt x="7075" y="13099"/>
                  <a:pt x="7095" y="13189"/>
                </a:cubicBezTo>
                <a:cubicBezTo>
                  <a:pt x="7126" y="13333"/>
                  <a:pt x="7104" y="13382"/>
                  <a:pt x="7020" y="13358"/>
                </a:cubicBezTo>
                <a:cubicBezTo>
                  <a:pt x="6979" y="13346"/>
                  <a:pt x="6969" y="13365"/>
                  <a:pt x="6985" y="13429"/>
                </a:cubicBezTo>
                <a:cubicBezTo>
                  <a:pt x="6997" y="13478"/>
                  <a:pt x="7023" y="13533"/>
                  <a:pt x="7044" y="13553"/>
                </a:cubicBezTo>
                <a:cubicBezTo>
                  <a:pt x="7068" y="13575"/>
                  <a:pt x="7066" y="13597"/>
                  <a:pt x="7039" y="13610"/>
                </a:cubicBezTo>
                <a:cubicBezTo>
                  <a:pt x="6980" y="13637"/>
                  <a:pt x="6983" y="13823"/>
                  <a:pt x="7044" y="13868"/>
                </a:cubicBezTo>
                <a:cubicBezTo>
                  <a:pt x="7081" y="13896"/>
                  <a:pt x="7064" y="13912"/>
                  <a:pt x="6975" y="13937"/>
                </a:cubicBezTo>
                <a:cubicBezTo>
                  <a:pt x="6861" y="13970"/>
                  <a:pt x="6860" y="13972"/>
                  <a:pt x="6934" y="14033"/>
                </a:cubicBezTo>
                <a:cubicBezTo>
                  <a:pt x="6992" y="14081"/>
                  <a:pt x="6999" y="14103"/>
                  <a:pt x="6961" y="14131"/>
                </a:cubicBezTo>
                <a:cubicBezTo>
                  <a:pt x="6891" y="14183"/>
                  <a:pt x="6899" y="14311"/>
                  <a:pt x="6972" y="14311"/>
                </a:cubicBezTo>
                <a:cubicBezTo>
                  <a:pt x="7071" y="14311"/>
                  <a:pt x="7094" y="14376"/>
                  <a:pt x="7001" y="14395"/>
                </a:cubicBezTo>
                <a:cubicBezTo>
                  <a:pt x="6854" y="14423"/>
                  <a:pt x="6851" y="14518"/>
                  <a:pt x="6991" y="14650"/>
                </a:cubicBezTo>
                <a:cubicBezTo>
                  <a:pt x="7122" y="14773"/>
                  <a:pt x="7122" y="14810"/>
                  <a:pt x="6988" y="14810"/>
                </a:cubicBezTo>
                <a:cubicBezTo>
                  <a:pt x="6928" y="14810"/>
                  <a:pt x="6911" y="14835"/>
                  <a:pt x="6907" y="14927"/>
                </a:cubicBezTo>
                <a:cubicBezTo>
                  <a:pt x="6904" y="14991"/>
                  <a:pt x="6899" y="15096"/>
                  <a:pt x="6896" y="15160"/>
                </a:cubicBezTo>
                <a:cubicBezTo>
                  <a:pt x="6891" y="15251"/>
                  <a:pt x="6906" y="15277"/>
                  <a:pt x="6962" y="15277"/>
                </a:cubicBezTo>
                <a:cubicBezTo>
                  <a:pt x="7065" y="15277"/>
                  <a:pt x="7135" y="15386"/>
                  <a:pt x="7080" y="15462"/>
                </a:cubicBezTo>
                <a:cubicBezTo>
                  <a:pt x="7023" y="15542"/>
                  <a:pt x="7025" y="15557"/>
                  <a:pt x="7098" y="15557"/>
                </a:cubicBezTo>
                <a:cubicBezTo>
                  <a:pt x="7194" y="15557"/>
                  <a:pt x="7238" y="15650"/>
                  <a:pt x="7233" y="15842"/>
                </a:cubicBezTo>
                <a:cubicBezTo>
                  <a:pt x="7229" y="16025"/>
                  <a:pt x="7293" y="16126"/>
                  <a:pt x="7393" y="16098"/>
                </a:cubicBezTo>
                <a:cubicBezTo>
                  <a:pt x="7454" y="16081"/>
                  <a:pt x="7565" y="16203"/>
                  <a:pt x="7519" y="16237"/>
                </a:cubicBezTo>
                <a:cubicBezTo>
                  <a:pt x="7504" y="16248"/>
                  <a:pt x="7462" y="16257"/>
                  <a:pt x="7425" y="16257"/>
                </a:cubicBezTo>
                <a:cubicBezTo>
                  <a:pt x="7389" y="16258"/>
                  <a:pt x="7351" y="16276"/>
                  <a:pt x="7341" y="16297"/>
                </a:cubicBezTo>
                <a:cubicBezTo>
                  <a:pt x="7331" y="16318"/>
                  <a:pt x="7347" y="16336"/>
                  <a:pt x="7376" y="16336"/>
                </a:cubicBezTo>
                <a:cubicBezTo>
                  <a:pt x="7460" y="16336"/>
                  <a:pt x="7578" y="16431"/>
                  <a:pt x="7553" y="16480"/>
                </a:cubicBezTo>
                <a:cubicBezTo>
                  <a:pt x="7541" y="16504"/>
                  <a:pt x="7553" y="16544"/>
                  <a:pt x="7581" y="16568"/>
                </a:cubicBezTo>
                <a:cubicBezTo>
                  <a:pt x="7608" y="16593"/>
                  <a:pt x="7620" y="16627"/>
                  <a:pt x="7607" y="16643"/>
                </a:cubicBezTo>
                <a:cubicBezTo>
                  <a:pt x="7581" y="16674"/>
                  <a:pt x="7729" y="16719"/>
                  <a:pt x="7835" y="16712"/>
                </a:cubicBezTo>
                <a:cubicBezTo>
                  <a:pt x="7923" y="16706"/>
                  <a:pt x="8063" y="16821"/>
                  <a:pt x="8002" y="16849"/>
                </a:cubicBezTo>
                <a:cubicBezTo>
                  <a:pt x="7938" y="16879"/>
                  <a:pt x="7991" y="16928"/>
                  <a:pt x="8064" y="16908"/>
                </a:cubicBezTo>
                <a:cubicBezTo>
                  <a:pt x="8101" y="16897"/>
                  <a:pt x="8138" y="16915"/>
                  <a:pt x="8157" y="16951"/>
                </a:cubicBezTo>
                <a:cubicBezTo>
                  <a:pt x="8215" y="17063"/>
                  <a:pt x="8481" y="17300"/>
                  <a:pt x="8533" y="17287"/>
                </a:cubicBezTo>
                <a:cubicBezTo>
                  <a:pt x="8561" y="17279"/>
                  <a:pt x="8627" y="17325"/>
                  <a:pt x="8679" y="17389"/>
                </a:cubicBezTo>
                <a:cubicBezTo>
                  <a:pt x="8732" y="17452"/>
                  <a:pt x="8800" y="17508"/>
                  <a:pt x="8831" y="17512"/>
                </a:cubicBezTo>
                <a:cubicBezTo>
                  <a:pt x="8951" y="17531"/>
                  <a:pt x="9132" y="17659"/>
                  <a:pt x="9132" y="17725"/>
                </a:cubicBezTo>
                <a:cubicBezTo>
                  <a:pt x="9132" y="17769"/>
                  <a:pt x="9193" y="17831"/>
                  <a:pt x="9299" y="17893"/>
                </a:cubicBezTo>
                <a:cubicBezTo>
                  <a:pt x="9391" y="17947"/>
                  <a:pt x="9466" y="18006"/>
                  <a:pt x="9466" y="18024"/>
                </a:cubicBezTo>
                <a:cubicBezTo>
                  <a:pt x="9466" y="18041"/>
                  <a:pt x="9514" y="18084"/>
                  <a:pt x="9573" y="18118"/>
                </a:cubicBezTo>
                <a:cubicBezTo>
                  <a:pt x="9655" y="18166"/>
                  <a:pt x="9668" y="18189"/>
                  <a:pt x="9632" y="18222"/>
                </a:cubicBezTo>
                <a:cubicBezTo>
                  <a:pt x="9569" y="18279"/>
                  <a:pt x="9622" y="18336"/>
                  <a:pt x="9718" y="18314"/>
                </a:cubicBezTo>
                <a:cubicBezTo>
                  <a:pt x="9760" y="18304"/>
                  <a:pt x="9807" y="18310"/>
                  <a:pt x="9821" y="18328"/>
                </a:cubicBezTo>
                <a:cubicBezTo>
                  <a:pt x="9839" y="18349"/>
                  <a:pt x="9875" y="18346"/>
                  <a:pt x="9929" y="18321"/>
                </a:cubicBezTo>
                <a:cubicBezTo>
                  <a:pt x="9994" y="18291"/>
                  <a:pt x="10029" y="18292"/>
                  <a:pt x="10097" y="18324"/>
                </a:cubicBezTo>
                <a:cubicBezTo>
                  <a:pt x="10145" y="18346"/>
                  <a:pt x="10220" y="18355"/>
                  <a:pt x="10265" y="18344"/>
                </a:cubicBezTo>
                <a:cubicBezTo>
                  <a:pt x="10326" y="18330"/>
                  <a:pt x="10356" y="18345"/>
                  <a:pt x="10387" y="18405"/>
                </a:cubicBezTo>
                <a:cubicBezTo>
                  <a:pt x="10410" y="18449"/>
                  <a:pt x="10457" y="18485"/>
                  <a:pt x="10492" y="18485"/>
                </a:cubicBezTo>
                <a:cubicBezTo>
                  <a:pt x="10527" y="18485"/>
                  <a:pt x="10589" y="18498"/>
                  <a:pt x="10629" y="18514"/>
                </a:cubicBezTo>
                <a:cubicBezTo>
                  <a:pt x="10669" y="18530"/>
                  <a:pt x="10736" y="18551"/>
                  <a:pt x="10777" y="18560"/>
                </a:cubicBezTo>
                <a:cubicBezTo>
                  <a:pt x="10835" y="18574"/>
                  <a:pt x="10843" y="18591"/>
                  <a:pt x="10812" y="18634"/>
                </a:cubicBezTo>
                <a:cubicBezTo>
                  <a:pt x="10789" y="18666"/>
                  <a:pt x="10783" y="18706"/>
                  <a:pt x="10799" y="18724"/>
                </a:cubicBezTo>
                <a:cubicBezTo>
                  <a:pt x="10823" y="18751"/>
                  <a:pt x="10977" y="18803"/>
                  <a:pt x="11058" y="18811"/>
                </a:cubicBezTo>
                <a:cubicBezTo>
                  <a:pt x="11069" y="18812"/>
                  <a:pt x="11103" y="18824"/>
                  <a:pt x="11132" y="18838"/>
                </a:cubicBezTo>
                <a:cubicBezTo>
                  <a:pt x="11161" y="18852"/>
                  <a:pt x="11300" y="18868"/>
                  <a:pt x="11441" y="18875"/>
                </a:cubicBezTo>
                <a:cubicBezTo>
                  <a:pt x="11725" y="18889"/>
                  <a:pt x="11854" y="18948"/>
                  <a:pt x="11854" y="19066"/>
                </a:cubicBezTo>
                <a:cubicBezTo>
                  <a:pt x="11854" y="19106"/>
                  <a:pt x="11873" y="19139"/>
                  <a:pt x="11896" y="19139"/>
                </a:cubicBezTo>
                <a:cubicBezTo>
                  <a:pt x="11919" y="19139"/>
                  <a:pt x="11938" y="19112"/>
                  <a:pt x="11938" y="19079"/>
                </a:cubicBezTo>
                <a:cubicBezTo>
                  <a:pt x="11938" y="19001"/>
                  <a:pt x="12014" y="18965"/>
                  <a:pt x="12047" y="19028"/>
                </a:cubicBezTo>
                <a:cubicBezTo>
                  <a:pt x="12077" y="19086"/>
                  <a:pt x="12241" y="19092"/>
                  <a:pt x="12354" y="19040"/>
                </a:cubicBezTo>
                <a:cubicBezTo>
                  <a:pt x="12438" y="19001"/>
                  <a:pt x="12429" y="18999"/>
                  <a:pt x="12750" y="19129"/>
                </a:cubicBezTo>
                <a:cubicBezTo>
                  <a:pt x="12867" y="19176"/>
                  <a:pt x="12875" y="19175"/>
                  <a:pt x="12948" y="19104"/>
                </a:cubicBezTo>
                <a:lnTo>
                  <a:pt x="13024" y="19030"/>
                </a:lnTo>
                <a:lnTo>
                  <a:pt x="13077" y="19132"/>
                </a:lnTo>
                <a:cubicBezTo>
                  <a:pt x="13106" y="19187"/>
                  <a:pt x="13157" y="19233"/>
                  <a:pt x="13190" y="19233"/>
                </a:cubicBezTo>
                <a:cubicBezTo>
                  <a:pt x="13223" y="19233"/>
                  <a:pt x="13284" y="19255"/>
                  <a:pt x="13325" y="19282"/>
                </a:cubicBezTo>
                <a:cubicBezTo>
                  <a:pt x="13390" y="19327"/>
                  <a:pt x="13413" y="19328"/>
                  <a:pt x="13519" y="19288"/>
                </a:cubicBezTo>
                <a:cubicBezTo>
                  <a:pt x="13587" y="19263"/>
                  <a:pt x="13675" y="19253"/>
                  <a:pt x="13721" y="19265"/>
                </a:cubicBezTo>
                <a:cubicBezTo>
                  <a:pt x="13765" y="19277"/>
                  <a:pt x="13825" y="19273"/>
                  <a:pt x="13853" y="19256"/>
                </a:cubicBezTo>
                <a:cubicBezTo>
                  <a:pt x="13919" y="19218"/>
                  <a:pt x="14032" y="19248"/>
                  <a:pt x="14032" y="19304"/>
                </a:cubicBezTo>
                <a:cubicBezTo>
                  <a:pt x="14032" y="19334"/>
                  <a:pt x="14096" y="19348"/>
                  <a:pt x="14247" y="19350"/>
                </a:cubicBezTo>
                <a:cubicBezTo>
                  <a:pt x="14405" y="19353"/>
                  <a:pt x="14482" y="19371"/>
                  <a:pt x="14541" y="19418"/>
                </a:cubicBezTo>
                <a:cubicBezTo>
                  <a:pt x="14586" y="19453"/>
                  <a:pt x="14647" y="19482"/>
                  <a:pt x="14678" y="19482"/>
                </a:cubicBezTo>
                <a:cubicBezTo>
                  <a:pt x="14759" y="19482"/>
                  <a:pt x="14791" y="19365"/>
                  <a:pt x="14716" y="19344"/>
                </a:cubicBezTo>
                <a:cubicBezTo>
                  <a:pt x="14678" y="19333"/>
                  <a:pt x="14660" y="19294"/>
                  <a:pt x="14668" y="19241"/>
                </a:cubicBezTo>
                <a:cubicBezTo>
                  <a:pt x="14680" y="19168"/>
                  <a:pt x="14702" y="19156"/>
                  <a:pt x="14828" y="19151"/>
                </a:cubicBezTo>
                <a:cubicBezTo>
                  <a:pt x="14909" y="19148"/>
                  <a:pt x="14992" y="19153"/>
                  <a:pt x="15014" y="19163"/>
                </a:cubicBezTo>
                <a:cubicBezTo>
                  <a:pt x="15035" y="19173"/>
                  <a:pt x="15101" y="19183"/>
                  <a:pt x="15160" y="19186"/>
                </a:cubicBezTo>
                <a:cubicBezTo>
                  <a:pt x="15219" y="19189"/>
                  <a:pt x="15299" y="19201"/>
                  <a:pt x="15336" y="19214"/>
                </a:cubicBezTo>
                <a:cubicBezTo>
                  <a:pt x="15384" y="19230"/>
                  <a:pt x="15410" y="19218"/>
                  <a:pt x="15426" y="19172"/>
                </a:cubicBezTo>
                <a:cubicBezTo>
                  <a:pt x="15446" y="19115"/>
                  <a:pt x="15461" y="19111"/>
                  <a:pt x="15555" y="19143"/>
                </a:cubicBezTo>
                <a:cubicBezTo>
                  <a:pt x="15642" y="19172"/>
                  <a:pt x="15682" y="19170"/>
                  <a:pt x="15769" y="19127"/>
                </a:cubicBezTo>
                <a:cubicBezTo>
                  <a:pt x="15857" y="19084"/>
                  <a:pt x="15880" y="19082"/>
                  <a:pt x="15898" y="19117"/>
                </a:cubicBezTo>
                <a:cubicBezTo>
                  <a:pt x="15915" y="19150"/>
                  <a:pt x="15968" y="19154"/>
                  <a:pt x="16118" y="19137"/>
                </a:cubicBezTo>
                <a:cubicBezTo>
                  <a:pt x="16228" y="19125"/>
                  <a:pt x="16349" y="19128"/>
                  <a:pt x="16391" y="19145"/>
                </a:cubicBezTo>
                <a:cubicBezTo>
                  <a:pt x="16441" y="19165"/>
                  <a:pt x="16485" y="19163"/>
                  <a:pt x="16520" y="19141"/>
                </a:cubicBezTo>
                <a:cubicBezTo>
                  <a:pt x="16550" y="19123"/>
                  <a:pt x="16586" y="19118"/>
                  <a:pt x="16601" y="19129"/>
                </a:cubicBezTo>
                <a:cubicBezTo>
                  <a:pt x="16616" y="19140"/>
                  <a:pt x="16698" y="19147"/>
                  <a:pt x="16783" y="19145"/>
                </a:cubicBezTo>
                <a:cubicBezTo>
                  <a:pt x="16868" y="19143"/>
                  <a:pt x="16960" y="19155"/>
                  <a:pt x="16989" y="19173"/>
                </a:cubicBezTo>
                <a:cubicBezTo>
                  <a:pt x="17028" y="19197"/>
                  <a:pt x="17036" y="19190"/>
                  <a:pt x="17019" y="19141"/>
                </a:cubicBezTo>
                <a:cubicBezTo>
                  <a:pt x="16993" y="19068"/>
                  <a:pt x="17091" y="19026"/>
                  <a:pt x="17205" y="19062"/>
                </a:cubicBezTo>
                <a:cubicBezTo>
                  <a:pt x="17293" y="19090"/>
                  <a:pt x="17423" y="19092"/>
                  <a:pt x="17509" y="19067"/>
                </a:cubicBezTo>
                <a:cubicBezTo>
                  <a:pt x="17543" y="19057"/>
                  <a:pt x="17619" y="19049"/>
                  <a:pt x="17676" y="19049"/>
                </a:cubicBezTo>
                <a:cubicBezTo>
                  <a:pt x="17954" y="19048"/>
                  <a:pt x="18191" y="19012"/>
                  <a:pt x="18288" y="18955"/>
                </a:cubicBezTo>
                <a:cubicBezTo>
                  <a:pt x="18377" y="18903"/>
                  <a:pt x="18409" y="18899"/>
                  <a:pt x="18478" y="18931"/>
                </a:cubicBezTo>
                <a:cubicBezTo>
                  <a:pt x="18546" y="18962"/>
                  <a:pt x="18567" y="18959"/>
                  <a:pt x="18602" y="18914"/>
                </a:cubicBezTo>
                <a:cubicBezTo>
                  <a:pt x="18626" y="18882"/>
                  <a:pt x="18693" y="18859"/>
                  <a:pt x="18762" y="18859"/>
                </a:cubicBezTo>
                <a:cubicBezTo>
                  <a:pt x="18827" y="18859"/>
                  <a:pt x="18905" y="18838"/>
                  <a:pt x="18934" y="18811"/>
                </a:cubicBezTo>
                <a:cubicBezTo>
                  <a:pt x="18965" y="18784"/>
                  <a:pt x="19019" y="18772"/>
                  <a:pt x="19064" y="18782"/>
                </a:cubicBezTo>
                <a:cubicBezTo>
                  <a:pt x="19118" y="18795"/>
                  <a:pt x="19142" y="18785"/>
                  <a:pt x="19142" y="18751"/>
                </a:cubicBezTo>
                <a:cubicBezTo>
                  <a:pt x="19142" y="18690"/>
                  <a:pt x="19266" y="18653"/>
                  <a:pt x="19457" y="18658"/>
                </a:cubicBezTo>
                <a:cubicBezTo>
                  <a:pt x="19572" y="18660"/>
                  <a:pt x="19592" y="18653"/>
                  <a:pt x="19556" y="18620"/>
                </a:cubicBezTo>
                <a:cubicBezTo>
                  <a:pt x="19494" y="18565"/>
                  <a:pt x="19612" y="18531"/>
                  <a:pt x="19715" y="18573"/>
                </a:cubicBezTo>
                <a:cubicBezTo>
                  <a:pt x="19776" y="18599"/>
                  <a:pt x="19799" y="18588"/>
                  <a:pt x="19843" y="18510"/>
                </a:cubicBezTo>
                <a:cubicBezTo>
                  <a:pt x="19879" y="18447"/>
                  <a:pt x="19917" y="18422"/>
                  <a:pt x="19958" y="18434"/>
                </a:cubicBezTo>
                <a:cubicBezTo>
                  <a:pt x="19995" y="18444"/>
                  <a:pt x="20039" y="18426"/>
                  <a:pt x="20065" y="18390"/>
                </a:cubicBezTo>
                <a:cubicBezTo>
                  <a:pt x="20089" y="18357"/>
                  <a:pt x="20134" y="18329"/>
                  <a:pt x="20165" y="18329"/>
                </a:cubicBezTo>
                <a:cubicBezTo>
                  <a:pt x="20196" y="18329"/>
                  <a:pt x="20232" y="18299"/>
                  <a:pt x="20245" y="18262"/>
                </a:cubicBezTo>
                <a:cubicBezTo>
                  <a:pt x="20265" y="18206"/>
                  <a:pt x="20280" y="18201"/>
                  <a:pt x="20331" y="18233"/>
                </a:cubicBezTo>
                <a:cubicBezTo>
                  <a:pt x="20381" y="18264"/>
                  <a:pt x="20410" y="18259"/>
                  <a:pt x="20480" y="18207"/>
                </a:cubicBezTo>
                <a:cubicBezTo>
                  <a:pt x="20528" y="18172"/>
                  <a:pt x="20587" y="18142"/>
                  <a:pt x="20611" y="18142"/>
                </a:cubicBezTo>
                <a:cubicBezTo>
                  <a:pt x="20636" y="18142"/>
                  <a:pt x="20644" y="18129"/>
                  <a:pt x="20630" y="18112"/>
                </a:cubicBezTo>
                <a:cubicBezTo>
                  <a:pt x="20578" y="18049"/>
                  <a:pt x="20691" y="17963"/>
                  <a:pt x="20851" y="17944"/>
                </a:cubicBezTo>
                <a:cubicBezTo>
                  <a:pt x="21025" y="17924"/>
                  <a:pt x="21133" y="17817"/>
                  <a:pt x="21082" y="17718"/>
                </a:cubicBezTo>
                <a:cubicBezTo>
                  <a:pt x="21067" y="17688"/>
                  <a:pt x="21082" y="17652"/>
                  <a:pt x="21117" y="17632"/>
                </a:cubicBezTo>
                <a:cubicBezTo>
                  <a:pt x="21151" y="17613"/>
                  <a:pt x="21192" y="17572"/>
                  <a:pt x="21208" y="17541"/>
                </a:cubicBezTo>
                <a:cubicBezTo>
                  <a:pt x="21223" y="17510"/>
                  <a:pt x="21255" y="17493"/>
                  <a:pt x="21279" y="17504"/>
                </a:cubicBezTo>
                <a:cubicBezTo>
                  <a:pt x="21302" y="17514"/>
                  <a:pt x="21321" y="17503"/>
                  <a:pt x="21321" y="17479"/>
                </a:cubicBezTo>
                <a:cubicBezTo>
                  <a:pt x="21321" y="17454"/>
                  <a:pt x="21347" y="17418"/>
                  <a:pt x="21379" y="17397"/>
                </a:cubicBezTo>
                <a:cubicBezTo>
                  <a:pt x="21429" y="17367"/>
                  <a:pt x="21423" y="17348"/>
                  <a:pt x="21338" y="17280"/>
                </a:cubicBezTo>
                <a:lnTo>
                  <a:pt x="21237" y="17199"/>
                </a:lnTo>
                <a:lnTo>
                  <a:pt x="21346" y="17125"/>
                </a:lnTo>
                <a:cubicBezTo>
                  <a:pt x="21417" y="17076"/>
                  <a:pt x="21447" y="17028"/>
                  <a:pt x="21433" y="16989"/>
                </a:cubicBezTo>
                <a:cubicBezTo>
                  <a:pt x="21421" y="16955"/>
                  <a:pt x="21428" y="16920"/>
                  <a:pt x="21447" y="16912"/>
                </a:cubicBezTo>
                <a:cubicBezTo>
                  <a:pt x="21466" y="16903"/>
                  <a:pt x="21475" y="16840"/>
                  <a:pt x="21467" y="16772"/>
                </a:cubicBezTo>
                <a:cubicBezTo>
                  <a:pt x="21457" y="16691"/>
                  <a:pt x="21471" y="16640"/>
                  <a:pt x="21508" y="16624"/>
                </a:cubicBezTo>
                <a:cubicBezTo>
                  <a:pt x="21556" y="16604"/>
                  <a:pt x="21600" y="16445"/>
                  <a:pt x="21571" y="16398"/>
                </a:cubicBezTo>
                <a:cubicBezTo>
                  <a:pt x="21542" y="16353"/>
                  <a:pt x="21544" y="16183"/>
                  <a:pt x="21573" y="16095"/>
                </a:cubicBezTo>
                <a:cubicBezTo>
                  <a:pt x="21583" y="16066"/>
                  <a:pt x="21587" y="16039"/>
                  <a:pt x="21586" y="16018"/>
                </a:cubicBezTo>
                <a:cubicBezTo>
                  <a:pt x="21586" y="15997"/>
                  <a:pt x="21579" y="15981"/>
                  <a:pt x="21569" y="15976"/>
                </a:cubicBezTo>
                <a:cubicBezTo>
                  <a:pt x="21547" y="15967"/>
                  <a:pt x="21530" y="15925"/>
                  <a:pt x="21530" y="15884"/>
                </a:cubicBezTo>
                <a:cubicBezTo>
                  <a:pt x="21530" y="15844"/>
                  <a:pt x="21515" y="15803"/>
                  <a:pt x="21496" y="15795"/>
                </a:cubicBezTo>
                <a:cubicBezTo>
                  <a:pt x="21477" y="15786"/>
                  <a:pt x="21466" y="15680"/>
                  <a:pt x="21471" y="15559"/>
                </a:cubicBezTo>
                <a:cubicBezTo>
                  <a:pt x="21476" y="15438"/>
                  <a:pt x="21466" y="15333"/>
                  <a:pt x="21448" y="15324"/>
                </a:cubicBezTo>
                <a:cubicBezTo>
                  <a:pt x="21430" y="15316"/>
                  <a:pt x="21418" y="15198"/>
                  <a:pt x="21423" y="15061"/>
                </a:cubicBezTo>
                <a:cubicBezTo>
                  <a:pt x="21430" y="14845"/>
                  <a:pt x="21422" y="14812"/>
                  <a:pt x="21355" y="14799"/>
                </a:cubicBezTo>
                <a:cubicBezTo>
                  <a:pt x="21253" y="14779"/>
                  <a:pt x="21257" y="14672"/>
                  <a:pt x="21366" y="14563"/>
                </a:cubicBezTo>
                <a:cubicBezTo>
                  <a:pt x="21439" y="14489"/>
                  <a:pt x="21446" y="14463"/>
                  <a:pt x="21406" y="14406"/>
                </a:cubicBezTo>
                <a:cubicBezTo>
                  <a:pt x="21368" y="14354"/>
                  <a:pt x="21368" y="14328"/>
                  <a:pt x="21408" y="14292"/>
                </a:cubicBezTo>
                <a:cubicBezTo>
                  <a:pt x="21445" y="14259"/>
                  <a:pt x="21447" y="14237"/>
                  <a:pt x="21413" y="14212"/>
                </a:cubicBezTo>
                <a:cubicBezTo>
                  <a:pt x="21381" y="14188"/>
                  <a:pt x="21380" y="14159"/>
                  <a:pt x="21408" y="14119"/>
                </a:cubicBezTo>
                <a:cubicBezTo>
                  <a:pt x="21431" y="14087"/>
                  <a:pt x="21442" y="14050"/>
                  <a:pt x="21432" y="14038"/>
                </a:cubicBezTo>
                <a:cubicBezTo>
                  <a:pt x="21422" y="14025"/>
                  <a:pt x="21427" y="13949"/>
                  <a:pt x="21444" y="13867"/>
                </a:cubicBezTo>
                <a:cubicBezTo>
                  <a:pt x="21461" y="13785"/>
                  <a:pt x="21460" y="13711"/>
                  <a:pt x="21442" y="13702"/>
                </a:cubicBezTo>
                <a:cubicBezTo>
                  <a:pt x="21406" y="13686"/>
                  <a:pt x="21424" y="13383"/>
                  <a:pt x="21463" y="13354"/>
                </a:cubicBezTo>
                <a:cubicBezTo>
                  <a:pt x="21476" y="13344"/>
                  <a:pt x="21467" y="13317"/>
                  <a:pt x="21442" y="13295"/>
                </a:cubicBezTo>
                <a:cubicBezTo>
                  <a:pt x="21409" y="13265"/>
                  <a:pt x="21419" y="13231"/>
                  <a:pt x="21484" y="13163"/>
                </a:cubicBezTo>
                <a:cubicBezTo>
                  <a:pt x="21590" y="13053"/>
                  <a:pt x="21594" y="13015"/>
                  <a:pt x="21503" y="12977"/>
                </a:cubicBezTo>
                <a:cubicBezTo>
                  <a:pt x="21419" y="12943"/>
                  <a:pt x="21398" y="12735"/>
                  <a:pt x="21468" y="12645"/>
                </a:cubicBezTo>
                <a:cubicBezTo>
                  <a:pt x="21495" y="12611"/>
                  <a:pt x="21511" y="12549"/>
                  <a:pt x="21502" y="12508"/>
                </a:cubicBezTo>
                <a:cubicBezTo>
                  <a:pt x="21494" y="12468"/>
                  <a:pt x="21509" y="12415"/>
                  <a:pt x="21535" y="12391"/>
                </a:cubicBezTo>
                <a:cubicBezTo>
                  <a:pt x="21573" y="12357"/>
                  <a:pt x="21568" y="12338"/>
                  <a:pt x="21511" y="12307"/>
                </a:cubicBezTo>
                <a:cubicBezTo>
                  <a:pt x="21429" y="12262"/>
                  <a:pt x="21389" y="12111"/>
                  <a:pt x="21452" y="12082"/>
                </a:cubicBezTo>
                <a:cubicBezTo>
                  <a:pt x="21476" y="12070"/>
                  <a:pt x="21473" y="12046"/>
                  <a:pt x="21443" y="12019"/>
                </a:cubicBezTo>
                <a:cubicBezTo>
                  <a:pt x="21380" y="11963"/>
                  <a:pt x="21417" y="11695"/>
                  <a:pt x="21494" y="11650"/>
                </a:cubicBezTo>
                <a:cubicBezTo>
                  <a:pt x="21581" y="11599"/>
                  <a:pt x="21579" y="11544"/>
                  <a:pt x="21488" y="11508"/>
                </a:cubicBezTo>
                <a:cubicBezTo>
                  <a:pt x="21382" y="11466"/>
                  <a:pt x="21383" y="11431"/>
                  <a:pt x="21491" y="11318"/>
                </a:cubicBezTo>
                <a:cubicBezTo>
                  <a:pt x="21591" y="11213"/>
                  <a:pt x="21573" y="11080"/>
                  <a:pt x="21448" y="10995"/>
                </a:cubicBezTo>
                <a:cubicBezTo>
                  <a:pt x="21379" y="10949"/>
                  <a:pt x="21377" y="10934"/>
                  <a:pt x="21429" y="10859"/>
                </a:cubicBezTo>
                <a:cubicBezTo>
                  <a:pt x="21461" y="10814"/>
                  <a:pt x="21488" y="10727"/>
                  <a:pt x="21488" y="10667"/>
                </a:cubicBezTo>
                <a:cubicBezTo>
                  <a:pt x="21489" y="10607"/>
                  <a:pt x="21507" y="10538"/>
                  <a:pt x="21528" y="10513"/>
                </a:cubicBezTo>
                <a:cubicBezTo>
                  <a:pt x="21554" y="10483"/>
                  <a:pt x="21549" y="10451"/>
                  <a:pt x="21517" y="10422"/>
                </a:cubicBezTo>
                <a:cubicBezTo>
                  <a:pt x="21487" y="10396"/>
                  <a:pt x="21473" y="10302"/>
                  <a:pt x="21482" y="10184"/>
                </a:cubicBezTo>
                <a:cubicBezTo>
                  <a:pt x="21489" y="10077"/>
                  <a:pt x="21478" y="9981"/>
                  <a:pt x="21456" y="9971"/>
                </a:cubicBezTo>
                <a:cubicBezTo>
                  <a:pt x="21419" y="9954"/>
                  <a:pt x="21424" y="9761"/>
                  <a:pt x="21465" y="9628"/>
                </a:cubicBezTo>
                <a:cubicBezTo>
                  <a:pt x="21475" y="9596"/>
                  <a:pt x="21463" y="9533"/>
                  <a:pt x="21439" y="9488"/>
                </a:cubicBezTo>
                <a:cubicBezTo>
                  <a:pt x="21396" y="9405"/>
                  <a:pt x="21387" y="9145"/>
                  <a:pt x="21416" y="8829"/>
                </a:cubicBezTo>
                <a:cubicBezTo>
                  <a:pt x="21425" y="8735"/>
                  <a:pt x="21422" y="8645"/>
                  <a:pt x="21410" y="8629"/>
                </a:cubicBezTo>
                <a:cubicBezTo>
                  <a:pt x="21399" y="8613"/>
                  <a:pt x="21395" y="8527"/>
                  <a:pt x="21400" y="8437"/>
                </a:cubicBezTo>
                <a:cubicBezTo>
                  <a:pt x="21406" y="8347"/>
                  <a:pt x="21386" y="8247"/>
                  <a:pt x="21357" y="8212"/>
                </a:cubicBezTo>
                <a:cubicBezTo>
                  <a:pt x="21316" y="8163"/>
                  <a:pt x="21316" y="8139"/>
                  <a:pt x="21356" y="8103"/>
                </a:cubicBezTo>
                <a:cubicBezTo>
                  <a:pt x="21390" y="8073"/>
                  <a:pt x="21408" y="7929"/>
                  <a:pt x="21409" y="7681"/>
                </a:cubicBezTo>
                <a:cubicBezTo>
                  <a:pt x="21410" y="7473"/>
                  <a:pt x="21429" y="7296"/>
                  <a:pt x="21450" y="7286"/>
                </a:cubicBezTo>
                <a:cubicBezTo>
                  <a:pt x="21471" y="7276"/>
                  <a:pt x="21488" y="7123"/>
                  <a:pt x="21488" y="6945"/>
                </a:cubicBezTo>
                <a:cubicBezTo>
                  <a:pt x="21488" y="6767"/>
                  <a:pt x="21502" y="6615"/>
                  <a:pt x="21520" y="6607"/>
                </a:cubicBezTo>
                <a:cubicBezTo>
                  <a:pt x="21554" y="6591"/>
                  <a:pt x="21551" y="6233"/>
                  <a:pt x="21516" y="6190"/>
                </a:cubicBezTo>
                <a:cubicBezTo>
                  <a:pt x="21504" y="6175"/>
                  <a:pt x="21502" y="6122"/>
                  <a:pt x="21513" y="6072"/>
                </a:cubicBezTo>
                <a:cubicBezTo>
                  <a:pt x="21560" y="5842"/>
                  <a:pt x="21558" y="5749"/>
                  <a:pt x="21506" y="5734"/>
                </a:cubicBezTo>
                <a:cubicBezTo>
                  <a:pt x="21425" y="5711"/>
                  <a:pt x="21442" y="4220"/>
                  <a:pt x="21524" y="4147"/>
                </a:cubicBezTo>
                <a:cubicBezTo>
                  <a:pt x="21568" y="4107"/>
                  <a:pt x="21571" y="4085"/>
                  <a:pt x="21534" y="4052"/>
                </a:cubicBezTo>
                <a:cubicBezTo>
                  <a:pt x="21505" y="4026"/>
                  <a:pt x="21485" y="3880"/>
                  <a:pt x="21483" y="3686"/>
                </a:cubicBezTo>
                <a:cubicBezTo>
                  <a:pt x="21481" y="3508"/>
                  <a:pt x="21478" y="3286"/>
                  <a:pt x="21475" y="3192"/>
                </a:cubicBezTo>
                <a:cubicBezTo>
                  <a:pt x="21471" y="3098"/>
                  <a:pt x="21486" y="2768"/>
                  <a:pt x="21506" y="2460"/>
                </a:cubicBezTo>
                <a:cubicBezTo>
                  <a:pt x="21547" y="1853"/>
                  <a:pt x="21546" y="509"/>
                  <a:pt x="21505" y="406"/>
                </a:cubicBezTo>
                <a:cubicBezTo>
                  <a:pt x="21491" y="371"/>
                  <a:pt x="21420" y="300"/>
                  <a:pt x="21346" y="248"/>
                </a:cubicBezTo>
                <a:cubicBezTo>
                  <a:pt x="21237" y="172"/>
                  <a:pt x="21179" y="155"/>
                  <a:pt x="21023" y="157"/>
                </a:cubicBezTo>
                <a:cubicBezTo>
                  <a:pt x="20919" y="159"/>
                  <a:pt x="20816" y="168"/>
                  <a:pt x="20794" y="177"/>
                </a:cubicBezTo>
                <a:cubicBezTo>
                  <a:pt x="20773" y="186"/>
                  <a:pt x="20656" y="184"/>
                  <a:pt x="20534" y="172"/>
                </a:cubicBezTo>
                <a:cubicBezTo>
                  <a:pt x="20373" y="156"/>
                  <a:pt x="20290" y="162"/>
                  <a:pt x="20229" y="194"/>
                </a:cubicBezTo>
                <a:cubicBezTo>
                  <a:pt x="20177" y="221"/>
                  <a:pt x="20031" y="238"/>
                  <a:pt x="19843" y="240"/>
                </a:cubicBezTo>
                <a:lnTo>
                  <a:pt x="19540" y="242"/>
                </a:lnTo>
                <a:lnTo>
                  <a:pt x="19527" y="144"/>
                </a:lnTo>
                <a:cubicBezTo>
                  <a:pt x="19512" y="31"/>
                  <a:pt x="19438" y="17"/>
                  <a:pt x="19360" y="110"/>
                </a:cubicBezTo>
                <a:cubicBezTo>
                  <a:pt x="19307" y="173"/>
                  <a:pt x="19280" y="174"/>
                  <a:pt x="17894" y="167"/>
                </a:cubicBezTo>
                <a:cubicBezTo>
                  <a:pt x="17008" y="163"/>
                  <a:pt x="16456" y="148"/>
                  <a:pt x="16412" y="128"/>
                </a:cubicBezTo>
                <a:cubicBezTo>
                  <a:pt x="16361" y="105"/>
                  <a:pt x="16312" y="108"/>
                  <a:pt x="16238" y="137"/>
                </a:cubicBezTo>
                <a:cubicBezTo>
                  <a:pt x="16181" y="160"/>
                  <a:pt x="16114" y="169"/>
                  <a:pt x="16089" y="157"/>
                </a:cubicBezTo>
                <a:cubicBezTo>
                  <a:pt x="16064" y="145"/>
                  <a:pt x="14873" y="131"/>
                  <a:pt x="13442" y="126"/>
                </a:cubicBezTo>
                <a:cubicBezTo>
                  <a:pt x="10851" y="116"/>
                  <a:pt x="10841" y="115"/>
                  <a:pt x="10718" y="48"/>
                </a:cubicBezTo>
                <a:cubicBezTo>
                  <a:pt x="10662" y="17"/>
                  <a:pt x="10603" y="1"/>
                  <a:pt x="10564" y="0"/>
                </a:cubicBezTo>
                <a:close/>
                <a:moveTo>
                  <a:pt x="35" y="19847"/>
                </a:moveTo>
                <a:cubicBezTo>
                  <a:pt x="2" y="19834"/>
                  <a:pt x="1" y="19906"/>
                  <a:pt x="1" y="20192"/>
                </a:cubicBezTo>
                <a:cubicBezTo>
                  <a:pt x="0" y="20491"/>
                  <a:pt x="12" y="20570"/>
                  <a:pt x="52" y="20551"/>
                </a:cubicBezTo>
                <a:cubicBezTo>
                  <a:pt x="81" y="20537"/>
                  <a:pt x="114" y="20526"/>
                  <a:pt x="126" y="20525"/>
                </a:cubicBezTo>
                <a:cubicBezTo>
                  <a:pt x="137" y="20524"/>
                  <a:pt x="182" y="20508"/>
                  <a:pt x="225" y="20490"/>
                </a:cubicBezTo>
                <a:cubicBezTo>
                  <a:pt x="278" y="20467"/>
                  <a:pt x="288" y="20449"/>
                  <a:pt x="257" y="20434"/>
                </a:cubicBezTo>
                <a:cubicBezTo>
                  <a:pt x="173" y="20396"/>
                  <a:pt x="200" y="20230"/>
                  <a:pt x="295" y="20204"/>
                </a:cubicBezTo>
                <a:cubicBezTo>
                  <a:pt x="375" y="20182"/>
                  <a:pt x="373" y="20176"/>
                  <a:pt x="250" y="20109"/>
                </a:cubicBezTo>
                <a:cubicBezTo>
                  <a:pt x="178" y="20070"/>
                  <a:pt x="129" y="20020"/>
                  <a:pt x="139" y="19999"/>
                </a:cubicBezTo>
                <a:cubicBezTo>
                  <a:pt x="150" y="19978"/>
                  <a:pt x="123" y="19927"/>
                  <a:pt x="80" y="19885"/>
                </a:cubicBezTo>
                <a:cubicBezTo>
                  <a:pt x="61" y="19866"/>
                  <a:pt x="46" y="19852"/>
                  <a:pt x="35" y="19847"/>
                </a:cubicBezTo>
                <a:close/>
                <a:moveTo>
                  <a:pt x="1362" y="20419"/>
                </a:moveTo>
                <a:cubicBezTo>
                  <a:pt x="1347" y="20423"/>
                  <a:pt x="1332" y="20432"/>
                  <a:pt x="1320" y="20447"/>
                </a:cubicBezTo>
                <a:cubicBezTo>
                  <a:pt x="1306" y="20463"/>
                  <a:pt x="1315" y="20505"/>
                  <a:pt x="1339" y="20539"/>
                </a:cubicBezTo>
                <a:cubicBezTo>
                  <a:pt x="1400" y="20624"/>
                  <a:pt x="1501" y="20590"/>
                  <a:pt x="1476" y="20493"/>
                </a:cubicBezTo>
                <a:cubicBezTo>
                  <a:pt x="1461" y="20435"/>
                  <a:pt x="1408" y="20406"/>
                  <a:pt x="1362" y="20419"/>
                </a:cubicBezTo>
                <a:close/>
                <a:moveTo>
                  <a:pt x="1570" y="20673"/>
                </a:moveTo>
                <a:cubicBezTo>
                  <a:pt x="1550" y="20674"/>
                  <a:pt x="1527" y="20677"/>
                  <a:pt x="1497" y="20682"/>
                </a:cubicBezTo>
                <a:cubicBezTo>
                  <a:pt x="1422" y="20694"/>
                  <a:pt x="1356" y="20715"/>
                  <a:pt x="1349" y="20727"/>
                </a:cubicBezTo>
                <a:cubicBezTo>
                  <a:pt x="1343" y="20740"/>
                  <a:pt x="1312" y="20776"/>
                  <a:pt x="1280" y="20808"/>
                </a:cubicBezTo>
                <a:cubicBezTo>
                  <a:pt x="1232" y="20857"/>
                  <a:pt x="1213" y="20859"/>
                  <a:pt x="1156" y="20824"/>
                </a:cubicBezTo>
                <a:cubicBezTo>
                  <a:pt x="1119" y="20801"/>
                  <a:pt x="1089" y="20763"/>
                  <a:pt x="1089" y="20740"/>
                </a:cubicBezTo>
                <a:cubicBezTo>
                  <a:pt x="1089" y="20681"/>
                  <a:pt x="1009" y="20685"/>
                  <a:pt x="978" y="20745"/>
                </a:cubicBezTo>
                <a:cubicBezTo>
                  <a:pt x="964" y="20772"/>
                  <a:pt x="985" y="20810"/>
                  <a:pt x="1028" y="20833"/>
                </a:cubicBezTo>
                <a:cubicBezTo>
                  <a:pt x="1120" y="20884"/>
                  <a:pt x="1082" y="20977"/>
                  <a:pt x="969" y="20977"/>
                </a:cubicBezTo>
                <a:cubicBezTo>
                  <a:pt x="881" y="20977"/>
                  <a:pt x="817" y="21057"/>
                  <a:pt x="882" y="21087"/>
                </a:cubicBezTo>
                <a:cubicBezTo>
                  <a:pt x="934" y="21111"/>
                  <a:pt x="910" y="21282"/>
                  <a:pt x="842" y="21376"/>
                </a:cubicBezTo>
                <a:cubicBezTo>
                  <a:pt x="800" y="21434"/>
                  <a:pt x="762" y="21446"/>
                  <a:pt x="636" y="21438"/>
                </a:cubicBezTo>
                <a:cubicBezTo>
                  <a:pt x="536" y="21432"/>
                  <a:pt x="480" y="21412"/>
                  <a:pt x="476" y="21382"/>
                </a:cubicBezTo>
                <a:cubicBezTo>
                  <a:pt x="473" y="21356"/>
                  <a:pt x="469" y="21322"/>
                  <a:pt x="466" y="21306"/>
                </a:cubicBezTo>
                <a:cubicBezTo>
                  <a:pt x="463" y="21289"/>
                  <a:pt x="439" y="21292"/>
                  <a:pt x="413" y="21311"/>
                </a:cubicBezTo>
                <a:cubicBezTo>
                  <a:pt x="383" y="21334"/>
                  <a:pt x="333" y="21336"/>
                  <a:pt x="269" y="21318"/>
                </a:cubicBezTo>
                <a:cubicBezTo>
                  <a:pt x="207" y="21301"/>
                  <a:pt x="161" y="21303"/>
                  <a:pt x="144" y="21322"/>
                </a:cubicBezTo>
                <a:cubicBezTo>
                  <a:pt x="127" y="21343"/>
                  <a:pt x="98" y="21341"/>
                  <a:pt x="59" y="21317"/>
                </a:cubicBezTo>
                <a:cubicBezTo>
                  <a:pt x="10" y="21287"/>
                  <a:pt x="0" y="21307"/>
                  <a:pt x="0" y="21440"/>
                </a:cubicBezTo>
                <a:lnTo>
                  <a:pt x="0" y="21600"/>
                </a:lnTo>
                <a:lnTo>
                  <a:pt x="1499" y="21600"/>
                </a:lnTo>
                <a:lnTo>
                  <a:pt x="2998" y="21600"/>
                </a:lnTo>
                <a:lnTo>
                  <a:pt x="3043" y="21476"/>
                </a:lnTo>
                <a:cubicBezTo>
                  <a:pt x="3068" y="21407"/>
                  <a:pt x="3070" y="21360"/>
                  <a:pt x="3049" y="21370"/>
                </a:cubicBezTo>
                <a:cubicBezTo>
                  <a:pt x="3028" y="21380"/>
                  <a:pt x="3000" y="21358"/>
                  <a:pt x="2987" y="21322"/>
                </a:cubicBezTo>
                <a:cubicBezTo>
                  <a:pt x="2975" y="21286"/>
                  <a:pt x="2930" y="21257"/>
                  <a:pt x="2888" y="21257"/>
                </a:cubicBezTo>
                <a:cubicBezTo>
                  <a:pt x="2846" y="21257"/>
                  <a:pt x="2800" y="21243"/>
                  <a:pt x="2785" y="21225"/>
                </a:cubicBezTo>
                <a:cubicBezTo>
                  <a:pt x="2771" y="21208"/>
                  <a:pt x="2695" y="21174"/>
                  <a:pt x="2618" y="21150"/>
                </a:cubicBezTo>
                <a:cubicBezTo>
                  <a:pt x="2506" y="21115"/>
                  <a:pt x="2462" y="21075"/>
                  <a:pt x="2403" y="20951"/>
                </a:cubicBezTo>
                <a:cubicBezTo>
                  <a:pt x="2336" y="20811"/>
                  <a:pt x="2324" y="20802"/>
                  <a:pt x="2285" y="20860"/>
                </a:cubicBezTo>
                <a:cubicBezTo>
                  <a:pt x="2261" y="20895"/>
                  <a:pt x="2189" y="20953"/>
                  <a:pt x="2127" y="20987"/>
                </a:cubicBezTo>
                <a:cubicBezTo>
                  <a:pt x="2016" y="21049"/>
                  <a:pt x="2010" y="21048"/>
                  <a:pt x="1928" y="20993"/>
                </a:cubicBezTo>
                <a:cubicBezTo>
                  <a:pt x="1881" y="20962"/>
                  <a:pt x="1843" y="20917"/>
                  <a:pt x="1843" y="20893"/>
                </a:cubicBezTo>
                <a:cubicBezTo>
                  <a:pt x="1843" y="20869"/>
                  <a:pt x="1814" y="20842"/>
                  <a:pt x="1777" y="20831"/>
                </a:cubicBezTo>
                <a:cubicBezTo>
                  <a:pt x="1741" y="20821"/>
                  <a:pt x="1694" y="20778"/>
                  <a:pt x="1672" y="20737"/>
                </a:cubicBezTo>
                <a:cubicBezTo>
                  <a:pt x="1647" y="20687"/>
                  <a:pt x="1627" y="20670"/>
                  <a:pt x="1570" y="20673"/>
                </a:cubicBezTo>
                <a:close/>
                <a:moveTo>
                  <a:pt x="13332" y="21144"/>
                </a:moveTo>
                <a:cubicBezTo>
                  <a:pt x="13325" y="21147"/>
                  <a:pt x="13320" y="21153"/>
                  <a:pt x="13320" y="21162"/>
                </a:cubicBezTo>
                <a:cubicBezTo>
                  <a:pt x="13320" y="21180"/>
                  <a:pt x="13339" y="21195"/>
                  <a:pt x="13362" y="21195"/>
                </a:cubicBezTo>
                <a:cubicBezTo>
                  <a:pt x="13385" y="21195"/>
                  <a:pt x="13404" y="21189"/>
                  <a:pt x="13404" y="21181"/>
                </a:cubicBezTo>
                <a:cubicBezTo>
                  <a:pt x="13404" y="21174"/>
                  <a:pt x="13385" y="21159"/>
                  <a:pt x="13362" y="21148"/>
                </a:cubicBezTo>
                <a:cubicBezTo>
                  <a:pt x="13350" y="21143"/>
                  <a:pt x="13340" y="21142"/>
                  <a:pt x="13332" y="21144"/>
                </a:cubicBezTo>
                <a:close/>
                <a:moveTo>
                  <a:pt x="3358" y="21391"/>
                </a:moveTo>
                <a:cubicBezTo>
                  <a:pt x="3340" y="21392"/>
                  <a:pt x="3321" y="21395"/>
                  <a:pt x="3301" y="21399"/>
                </a:cubicBezTo>
                <a:cubicBezTo>
                  <a:pt x="3236" y="21415"/>
                  <a:pt x="3230" y="21427"/>
                  <a:pt x="3272" y="21464"/>
                </a:cubicBezTo>
                <a:cubicBezTo>
                  <a:pt x="3313" y="21501"/>
                  <a:pt x="3307" y="21513"/>
                  <a:pt x="3232" y="21527"/>
                </a:cubicBezTo>
                <a:cubicBezTo>
                  <a:pt x="3182" y="21537"/>
                  <a:pt x="3142" y="21557"/>
                  <a:pt x="3142" y="21572"/>
                </a:cubicBezTo>
                <a:cubicBezTo>
                  <a:pt x="3142" y="21587"/>
                  <a:pt x="3219" y="21600"/>
                  <a:pt x="3314" y="21600"/>
                </a:cubicBezTo>
                <a:cubicBezTo>
                  <a:pt x="3463" y="21600"/>
                  <a:pt x="3480" y="21593"/>
                  <a:pt x="3435" y="21553"/>
                </a:cubicBezTo>
                <a:cubicBezTo>
                  <a:pt x="3393" y="21516"/>
                  <a:pt x="3396" y="21503"/>
                  <a:pt x="3451" y="21488"/>
                </a:cubicBezTo>
                <a:cubicBezTo>
                  <a:pt x="3578" y="21451"/>
                  <a:pt x="3486" y="21383"/>
                  <a:pt x="3358" y="21391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336" name="Group"/>
          <p:cNvGrpSpPr/>
          <p:nvPr/>
        </p:nvGrpSpPr>
        <p:grpSpPr>
          <a:xfrm>
            <a:off x="14337552" y="9503199"/>
            <a:ext cx="8350951" cy="904876"/>
            <a:chOff x="0" y="0"/>
            <a:chExt cx="8350949" cy="904875"/>
          </a:xfrm>
        </p:grpSpPr>
        <p:sp>
          <p:nvSpPr>
            <p:cNvPr id="334" name="Line"/>
            <p:cNvSpPr/>
            <p:nvPr/>
          </p:nvSpPr>
          <p:spPr>
            <a:xfrm>
              <a:off x="0" y="452437"/>
              <a:ext cx="3205999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35" name="Four AA Batteries"/>
            <p:cNvSpPr txBox="1"/>
            <p:nvPr/>
          </p:nvSpPr>
          <p:spPr>
            <a:xfrm>
              <a:off x="3218879" y="0"/>
              <a:ext cx="513207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>
                  <a:solidFill>
                    <a:srgbClr val="000000"/>
                  </a:solidFill>
                </a:defRPr>
              </a:lvl1pPr>
            </a:lstStyle>
            <a:p>
              <a:pPr/>
              <a:r>
                <a:t>Four AA Batteries</a:t>
              </a:r>
            </a:p>
          </p:txBody>
        </p:sp>
      </p:grpSp>
      <p:pic>
        <p:nvPicPr>
          <p:cNvPr id="337" name="TetrisCardridge.png" descr="TetrisCardridge.png"/>
          <p:cNvPicPr>
            <a:picLocks noChangeAspect="1"/>
          </p:cNvPicPr>
          <p:nvPr/>
        </p:nvPicPr>
        <p:blipFill>
          <a:blip r:embed="rId3">
            <a:extLst/>
          </a:blip>
          <a:srcRect l="142" t="0" r="142" b="0"/>
          <a:stretch>
            <a:fillRect/>
          </a:stretch>
        </p:blipFill>
        <p:spPr>
          <a:xfrm>
            <a:off x="10090254" y="447618"/>
            <a:ext cx="5068916" cy="579146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G_1661.jpg" descr="IMG_1661.jpg"/>
          <p:cNvPicPr>
            <a:picLocks noChangeAspect="1"/>
          </p:cNvPicPr>
          <p:nvPr/>
        </p:nvPicPr>
        <p:blipFill>
          <a:blip r:embed="rId2">
            <a:extLst/>
          </a:blip>
          <a:srcRect l="0" t="37122" r="27068" b="111"/>
          <a:stretch>
            <a:fillRect/>
          </a:stretch>
        </p:blipFill>
        <p:spPr>
          <a:xfrm rot="21529550">
            <a:off x="4141848" y="2936450"/>
            <a:ext cx="12401378" cy="142303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600" fill="norm" stroke="1" extrusionOk="0">
                <a:moveTo>
                  <a:pt x="7762" y="0"/>
                </a:moveTo>
                <a:cubicBezTo>
                  <a:pt x="7677" y="280"/>
                  <a:pt x="7667" y="403"/>
                  <a:pt x="7728" y="461"/>
                </a:cubicBezTo>
                <a:cubicBezTo>
                  <a:pt x="7814" y="545"/>
                  <a:pt x="7811" y="570"/>
                  <a:pt x="7701" y="673"/>
                </a:cubicBezTo>
                <a:cubicBezTo>
                  <a:pt x="7619" y="749"/>
                  <a:pt x="7614" y="772"/>
                  <a:pt x="7658" y="874"/>
                </a:cubicBezTo>
                <a:cubicBezTo>
                  <a:pt x="7695" y="959"/>
                  <a:pt x="7695" y="1001"/>
                  <a:pt x="7660" y="1038"/>
                </a:cubicBezTo>
                <a:cubicBezTo>
                  <a:pt x="7625" y="1075"/>
                  <a:pt x="7626" y="1112"/>
                  <a:pt x="7661" y="1180"/>
                </a:cubicBezTo>
                <a:cubicBezTo>
                  <a:pt x="7693" y="1240"/>
                  <a:pt x="7696" y="1295"/>
                  <a:pt x="7671" y="1336"/>
                </a:cubicBezTo>
                <a:cubicBezTo>
                  <a:pt x="7647" y="1375"/>
                  <a:pt x="7647" y="1421"/>
                  <a:pt x="7670" y="1453"/>
                </a:cubicBezTo>
                <a:cubicBezTo>
                  <a:pt x="7722" y="1525"/>
                  <a:pt x="7719" y="1697"/>
                  <a:pt x="7665" y="1727"/>
                </a:cubicBezTo>
                <a:cubicBezTo>
                  <a:pt x="7641" y="1740"/>
                  <a:pt x="7627" y="1802"/>
                  <a:pt x="7634" y="1866"/>
                </a:cubicBezTo>
                <a:cubicBezTo>
                  <a:pt x="7643" y="1946"/>
                  <a:pt x="7630" y="1978"/>
                  <a:pt x="7591" y="1971"/>
                </a:cubicBezTo>
                <a:cubicBezTo>
                  <a:pt x="7553" y="1965"/>
                  <a:pt x="7544" y="1984"/>
                  <a:pt x="7562" y="2035"/>
                </a:cubicBezTo>
                <a:cubicBezTo>
                  <a:pt x="7610" y="2166"/>
                  <a:pt x="7621" y="2400"/>
                  <a:pt x="7581" y="2422"/>
                </a:cubicBezTo>
                <a:cubicBezTo>
                  <a:pt x="7513" y="2459"/>
                  <a:pt x="7539" y="2645"/>
                  <a:pt x="7625" y="2740"/>
                </a:cubicBezTo>
                <a:cubicBezTo>
                  <a:pt x="7711" y="2836"/>
                  <a:pt x="7734" y="3143"/>
                  <a:pt x="7660" y="3228"/>
                </a:cubicBezTo>
                <a:cubicBezTo>
                  <a:pt x="7611" y="3286"/>
                  <a:pt x="7586" y="3789"/>
                  <a:pt x="7632" y="3813"/>
                </a:cubicBezTo>
                <a:cubicBezTo>
                  <a:pt x="7652" y="3825"/>
                  <a:pt x="7666" y="3853"/>
                  <a:pt x="7662" y="3877"/>
                </a:cubicBezTo>
                <a:cubicBezTo>
                  <a:pt x="7658" y="3900"/>
                  <a:pt x="7669" y="3948"/>
                  <a:pt x="7686" y="3982"/>
                </a:cubicBezTo>
                <a:cubicBezTo>
                  <a:pt x="7733" y="4075"/>
                  <a:pt x="7695" y="4176"/>
                  <a:pt x="7614" y="4170"/>
                </a:cubicBezTo>
                <a:cubicBezTo>
                  <a:pt x="7523" y="4164"/>
                  <a:pt x="7521" y="4227"/>
                  <a:pt x="7611" y="4285"/>
                </a:cubicBezTo>
                <a:cubicBezTo>
                  <a:pt x="7704" y="4344"/>
                  <a:pt x="7726" y="4666"/>
                  <a:pt x="7640" y="4695"/>
                </a:cubicBezTo>
                <a:cubicBezTo>
                  <a:pt x="7596" y="4709"/>
                  <a:pt x="7587" y="4747"/>
                  <a:pt x="7607" y="4829"/>
                </a:cubicBezTo>
                <a:cubicBezTo>
                  <a:pt x="7623" y="4892"/>
                  <a:pt x="7646" y="4959"/>
                  <a:pt x="7658" y="4977"/>
                </a:cubicBezTo>
                <a:cubicBezTo>
                  <a:pt x="7671" y="4996"/>
                  <a:pt x="7686" y="5123"/>
                  <a:pt x="7692" y="5261"/>
                </a:cubicBezTo>
                <a:cubicBezTo>
                  <a:pt x="7700" y="5438"/>
                  <a:pt x="7688" y="5518"/>
                  <a:pt x="7648" y="5537"/>
                </a:cubicBezTo>
                <a:cubicBezTo>
                  <a:pt x="7565" y="5579"/>
                  <a:pt x="7557" y="5733"/>
                  <a:pt x="7631" y="5861"/>
                </a:cubicBezTo>
                <a:cubicBezTo>
                  <a:pt x="7692" y="5966"/>
                  <a:pt x="7691" y="5980"/>
                  <a:pt x="7616" y="6060"/>
                </a:cubicBezTo>
                <a:cubicBezTo>
                  <a:pt x="7537" y="6146"/>
                  <a:pt x="7537" y="6147"/>
                  <a:pt x="7627" y="6176"/>
                </a:cubicBezTo>
                <a:cubicBezTo>
                  <a:pt x="7695" y="6199"/>
                  <a:pt x="7709" y="6222"/>
                  <a:pt x="7684" y="6270"/>
                </a:cubicBezTo>
                <a:cubicBezTo>
                  <a:pt x="7665" y="6305"/>
                  <a:pt x="7648" y="6413"/>
                  <a:pt x="7646" y="6510"/>
                </a:cubicBezTo>
                <a:cubicBezTo>
                  <a:pt x="7644" y="6609"/>
                  <a:pt x="7620" y="6698"/>
                  <a:pt x="7590" y="6714"/>
                </a:cubicBezTo>
                <a:cubicBezTo>
                  <a:pt x="7554" y="6734"/>
                  <a:pt x="7540" y="6832"/>
                  <a:pt x="7545" y="7033"/>
                </a:cubicBezTo>
                <a:cubicBezTo>
                  <a:pt x="7551" y="7259"/>
                  <a:pt x="7534" y="7363"/>
                  <a:pt x="7467" y="7495"/>
                </a:cubicBezTo>
                <a:cubicBezTo>
                  <a:pt x="7406" y="7614"/>
                  <a:pt x="7390" y="7696"/>
                  <a:pt x="7412" y="7767"/>
                </a:cubicBezTo>
                <a:cubicBezTo>
                  <a:pt x="7429" y="7823"/>
                  <a:pt x="7429" y="7934"/>
                  <a:pt x="7413" y="8013"/>
                </a:cubicBezTo>
                <a:cubicBezTo>
                  <a:pt x="7396" y="8092"/>
                  <a:pt x="7392" y="8177"/>
                  <a:pt x="7403" y="8201"/>
                </a:cubicBezTo>
                <a:cubicBezTo>
                  <a:pt x="7413" y="8226"/>
                  <a:pt x="7402" y="8257"/>
                  <a:pt x="7377" y="8270"/>
                </a:cubicBezTo>
                <a:cubicBezTo>
                  <a:pt x="7346" y="8287"/>
                  <a:pt x="7345" y="8316"/>
                  <a:pt x="7376" y="8366"/>
                </a:cubicBezTo>
                <a:cubicBezTo>
                  <a:pt x="7428" y="8451"/>
                  <a:pt x="7390" y="8522"/>
                  <a:pt x="7308" y="8495"/>
                </a:cubicBezTo>
                <a:cubicBezTo>
                  <a:pt x="7260" y="8479"/>
                  <a:pt x="7259" y="8489"/>
                  <a:pt x="7301" y="8550"/>
                </a:cubicBezTo>
                <a:cubicBezTo>
                  <a:pt x="7345" y="8611"/>
                  <a:pt x="7342" y="8631"/>
                  <a:pt x="7280" y="8671"/>
                </a:cubicBezTo>
                <a:cubicBezTo>
                  <a:pt x="7217" y="8712"/>
                  <a:pt x="7215" y="8725"/>
                  <a:pt x="7265" y="8762"/>
                </a:cubicBezTo>
                <a:cubicBezTo>
                  <a:pt x="7326" y="8806"/>
                  <a:pt x="7337" y="9145"/>
                  <a:pt x="7281" y="9225"/>
                </a:cubicBezTo>
                <a:cubicBezTo>
                  <a:pt x="7266" y="9247"/>
                  <a:pt x="7250" y="9337"/>
                  <a:pt x="7247" y="9426"/>
                </a:cubicBezTo>
                <a:cubicBezTo>
                  <a:pt x="7244" y="9515"/>
                  <a:pt x="7221" y="9699"/>
                  <a:pt x="7197" y="9834"/>
                </a:cubicBezTo>
                <a:cubicBezTo>
                  <a:pt x="7162" y="10023"/>
                  <a:pt x="7164" y="10092"/>
                  <a:pt x="7204" y="10134"/>
                </a:cubicBezTo>
                <a:cubicBezTo>
                  <a:pt x="7263" y="10196"/>
                  <a:pt x="7230" y="10265"/>
                  <a:pt x="7142" y="10265"/>
                </a:cubicBezTo>
                <a:cubicBezTo>
                  <a:pt x="7070" y="10265"/>
                  <a:pt x="7109" y="10373"/>
                  <a:pt x="7204" y="10436"/>
                </a:cubicBezTo>
                <a:cubicBezTo>
                  <a:pt x="7255" y="10469"/>
                  <a:pt x="7258" y="10489"/>
                  <a:pt x="7220" y="10523"/>
                </a:cubicBezTo>
                <a:cubicBezTo>
                  <a:pt x="7182" y="10557"/>
                  <a:pt x="7185" y="10587"/>
                  <a:pt x="7234" y="10652"/>
                </a:cubicBezTo>
                <a:cubicBezTo>
                  <a:pt x="7301" y="10742"/>
                  <a:pt x="7281" y="10813"/>
                  <a:pt x="7188" y="10813"/>
                </a:cubicBezTo>
                <a:cubicBezTo>
                  <a:pt x="7122" y="10813"/>
                  <a:pt x="7073" y="11036"/>
                  <a:pt x="7127" y="11086"/>
                </a:cubicBezTo>
                <a:cubicBezTo>
                  <a:pt x="7187" y="11142"/>
                  <a:pt x="7171" y="11253"/>
                  <a:pt x="7099" y="11277"/>
                </a:cubicBezTo>
                <a:cubicBezTo>
                  <a:pt x="7054" y="11292"/>
                  <a:pt x="7041" y="11326"/>
                  <a:pt x="7057" y="11384"/>
                </a:cubicBezTo>
                <a:cubicBezTo>
                  <a:pt x="7076" y="11447"/>
                  <a:pt x="7058" y="11480"/>
                  <a:pt x="6989" y="11512"/>
                </a:cubicBezTo>
                <a:cubicBezTo>
                  <a:pt x="6896" y="11556"/>
                  <a:pt x="6896" y="11556"/>
                  <a:pt x="6982" y="11583"/>
                </a:cubicBezTo>
                <a:cubicBezTo>
                  <a:pt x="7043" y="11603"/>
                  <a:pt x="7077" y="11657"/>
                  <a:pt x="7097" y="11764"/>
                </a:cubicBezTo>
                <a:cubicBezTo>
                  <a:pt x="7128" y="11932"/>
                  <a:pt x="7106" y="11989"/>
                  <a:pt x="7022" y="11961"/>
                </a:cubicBezTo>
                <a:cubicBezTo>
                  <a:pt x="6981" y="11947"/>
                  <a:pt x="6972" y="11970"/>
                  <a:pt x="6987" y="12046"/>
                </a:cubicBezTo>
                <a:cubicBezTo>
                  <a:pt x="6999" y="12102"/>
                  <a:pt x="7026" y="12167"/>
                  <a:pt x="7047" y="12190"/>
                </a:cubicBezTo>
                <a:cubicBezTo>
                  <a:pt x="7071" y="12217"/>
                  <a:pt x="7068" y="12242"/>
                  <a:pt x="7041" y="12257"/>
                </a:cubicBezTo>
                <a:cubicBezTo>
                  <a:pt x="6982" y="12289"/>
                  <a:pt x="6985" y="12507"/>
                  <a:pt x="7046" y="12560"/>
                </a:cubicBezTo>
                <a:cubicBezTo>
                  <a:pt x="7083" y="12593"/>
                  <a:pt x="7067" y="12612"/>
                  <a:pt x="6978" y="12641"/>
                </a:cubicBezTo>
                <a:cubicBezTo>
                  <a:pt x="6864" y="12679"/>
                  <a:pt x="6862" y="12682"/>
                  <a:pt x="6936" y="12753"/>
                </a:cubicBezTo>
                <a:cubicBezTo>
                  <a:pt x="6994" y="12809"/>
                  <a:pt x="7001" y="12837"/>
                  <a:pt x="6963" y="12870"/>
                </a:cubicBezTo>
                <a:cubicBezTo>
                  <a:pt x="6893" y="12931"/>
                  <a:pt x="6901" y="13081"/>
                  <a:pt x="6974" y="13081"/>
                </a:cubicBezTo>
                <a:cubicBezTo>
                  <a:pt x="7074" y="13081"/>
                  <a:pt x="7096" y="13157"/>
                  <a:pt x="7003" y="13179"/>
                </a:cubicBezTo>
                <a:cubicBezTo>
                  <a:pt x="6856" y="13212"/>
                  <a:pt x="6853" y="13324"/>
                  <a:pt x="6993" y="13479"/>
                </a:cubicBezTo>
                <a:cubicBezTo>
                  <a:pt x="7125" y="13623"/>
                  <a:pt x="7123" y="13666"/>
                  <a:pt x="6990" y="13666"/>
                </a:cubicBezTo>
                <a:cubicBezTo>
                  <a:pt x="6930" y="13666"/>
                  <a:pt x="6913" y="13696"/>
                  <a:pt x="6909" y="13803"/>
                </a:cubicBezTo>
                <a:cubicBezTo>
                  <a:pt x="6906" y="13878"/>
                  <a:pt x="6901" y="14002"/>
                  <a:pt x="6898" y="14077"/>
                </a:cubicBezTo>
                <a:cubicBezTo>
                  <a:pt x="6894" y="14184"/>
                  <a:pt x="6908" y="14215"/>
                  <a:pt x="6964" y="14215"/>
                </a:cubicBezTo>
                <a:cubicBezTo>
                  <a:pt x="7067" y="14215"/>
                  <a:pt x="7137" y="14343"/>
                  <a:pt x="7083" y="14432"/>
                </a:cubicBezTo>
                <a:cubicBezTo>
                  <a:pt x="7025" y="14526"/>
                  <a:pt x="7028" y="14544"/>
                  <a:pt x="7101" y="14544"/>
                </a:cubicBezTo>
                <a:cubicBezTo>
                  <a:pt x="7196" y="14544"/>
                  <a:pt x="7240" y="14653"/>
                  <a:pt x="7236" y="14878"/>
                </a:cubicBezTo>
                <a:cubicBezTo>
                  <a:pt x="7231" y="15093"/>
                  <a:pt x="7295" y="15212"/>
                  <a:pt x="7395" y="15178"/>
                </a:cubicBezTo>
                <a:cubicBezTo>
                  <a:pt x="7456" y="15158"/>
                  <a:pt x="7567" y="15302"/>
                  <a:pt x="7521" y="15342"/>
                </a:cubicBezTo>
                <a:cubicBezTo>
                  <a:pt x="7506" y="15355"/>
                  <a:pt x="7464" y="15366"/>
                  <a:pt x="7427" y="15366"/>
                </a:cubicBezTo>
                <a:cubicBezTo>
                  <a:pt x="7390" y="15366"/>
                  <a:pt x="7353" y="15387"/>
                  <a:pt x="7343" y="15412"/>
                </a:cubicBezTo>
                <a:cubicBezTo>
                  <a:pt x="7333" y="15437"/>
                  <a:pt x="7349" y="15458"/>
                  <a:pt x="7378" y="15458"/>
                </a:cubicBezTo>
                <a:cubicBezTo>
                  <a:pt x="7462" y="15458"/>
                  <a:pt x="7580" y="15570"/>
                  <a:pt x="7555" y="15626"/>
                </a:cubicBezTo>
                <a:cubicBezTo>
                  <a:pt x="7542" y="15655"/>
                  <a:pt x="7555" y="15702"/>
                  <a:pt x="7583" y="15731"/>
                </a:cubicBezTo>
                <a:cubicBezTo>
                  <a:pt x="7610" y="15760"/>
                  <a:pt x="7622" y="15799"/>
                  <a:pt x="7609" y="15818"/>
                </a:cubicBezTo>
                <a:cubicBezTo>
                  <a:pt x="7583" y="15854"/>
                  <a:pt x="7732" y="15908"/>
                  <a:pt x="7838" y="15899"/>
                </a:cubicBezTo>
                <a:cubicBezTo>
                  <a:pt x="7926" y="15893"/>
                  <a:pt x="8066" y="16027"/>
                  <a:pt x="8005" y="16060"/>
                </a:cubicBezTo>
                <a:cubicBezTo>
                  <a:pt x="7940" y="16095"/>
                  <a:pt x="7993" y="16154"/>
                  <a:pt x="8067" y="16129"/>
                </a:cubicBezTo>
                <a:cubicBezTo>
                  <a:pt x="8103" y="16117"/>
                  <a:pt x="8140" y="16137"/>
                  <a:pt x="8159" y="16180"/>
                </a:cubicBezTo>
                <a:cubicBezTo>
                  <a:pt x="8217" y="16311"/>
                  <a:pt x="8484" y="16590"/>
                  <a:pt x="8536" y="16574"/>
                </a:cubicBezTo>
                <a:cubicBezTo>
                  <a:pt x="8564" y="16565"/>
                  <a:pt x="8629" y="16619"/>
                  <a:pt x="8682" y="16694"/>
                </a:cubicBezTo>
                <a:cubicBezTo>
                  <a:pt x="8735" y="16768"/>
                  <a:pt x="8803" y="16834"/>
                  <a:pt x="8834" y="16840"/>
                </a:cubicBezTo>
                <a:cubicBezTo>
                  <a:pt x="8954" y="16861"/>
                  <a:pt x="9134" y="17010"/>
                  <a:pt x="9134" y="17089"/>
                </a:cubicBezTo>
                <a:cubicBezTo>
                  <a:pt x="9134" y="17140"/>
                  <a:pt x="9196" y="17214"/>
                  <a:pt x="9301" y="17287"/>
                </a:cubicBezTo>
                <a:cubicBezTo>
                  <a:pt x="9394" y="17350"/>
                  <a:pt x="9469" y="17419"/>
                  <a:pt x="9469" y="17440"/>
                </a:cubicBezTo>
                <a:cubicBezTo>
                  <a:pt x="9469" y="17461"/>
                  <a:pt x="9517" y="17510"/>
                  <a:pt x="9576" y="17550"/>
                </a:cubicBezTo>
                <a:cubicBezTo>
                  <a:pt x="9658" y="17607"/>
                  <a:pt x="9671" y="17634"/>
                  <a:pt x="9635" y="17673"/>
                </a:cubicBezTo>
                <a:cubicBezTo>
                  <a:pt x="9572" y="17739"/>
                  <a:pt x="9625" y="17806"/>
                  <a:pt x="9721" y="17780"/>
                </a:cubicBezTo>
                <a:cubicBezTo>
                  <a:pt x="9763" y="17768"/>
                  <a:pt x="9809" y="17776"/>
                  <a:pt x="9824" y="17796"/>
                </a:cubicBezTo>
                <a:cubicBezTo>
                  <a:pt x="9841" y="17821"/>
                  <a:pt x="9878" y="17818"/>
                  <a:pt x="9932" y="17789"/>
                </a:cubicBezTo>
                <a:cubicBezTo>
                  <a:pt x="9997" y="17753"/>
                  <a:pt x="10032" y="17754"/>
                  <a:pt x="10100" y="17791"/>
                </a:cubicBezTo>
                <a:cubicBezTo>
                  <a:pt x="10148" y="17817"/>
                  <a:pt x="10223" y="17828"/>
                  <a:pt x="10268" y="17816"/>
                </a:cubicBezTo>
                <a:cubicBezTo>
                  <a:pt x="10329" y="17799"/>
                  <a:pt x="10359" y="17817"/>
                  <a:pt x="10390" y="17888"/>
                </a:cubicBezTo>
                <a:cubicBezTo>
                  <a:pt x="10413" y="17939"/>
                  <a:pt x="10460" y="17982"/>
                  <a:pt x="10495" y="17982"/>
                </a:cubicBezTo>
                <a:cubicBezTo>
                  <a:pt x="10531" y="17982"/>
                  <a:pt x="10592" y="17997"/>
                  <a:pt x="10632" y="18015"/>
                </a:cubicBezTo>
                <a:cubicBezTo>
                  <a:pt x="10672" y="18034"/>
                  <a:pt x="10739" y="18059"/>
                  <a:pt x="10780" y="18070"/>
                </a:cubicBezTo>
                <a:cubicBezTo>
                  <a:pt x="10838" y="18086"/>
                  <a:pt x="10847" y="18105"/>
                  <a:pt x="10815" y="18157"/>
                </a:cubicBezTo>
                <a:cubicBezTo>
                  <a:pt x="10793" y="18193"/>
                  <a:pt x="10787" y="18241"/>
                  <a:pt x="10803" y="18262"/>
                </a:cubicBezTo>
                <a:cubicBezTo>
                  <a:pt x="10826" y="18294"/>
                  <a:pt x="10981" y="18355"/>
                  <a:pt x="11061" y="18364"/>
                </a:cubicBezTo>
                <a:cubicBezTo>
                  <a:pt x="11073" y="18365"/>
                  <a:pt x="11106" y="18380"/>
                  <a:pt x="11135" y="18396"/>
                </a:cubicBezTo>
                <a:cubicBezTo>
                  <a:pt x="11164" y="18412"/>
                  <a:pt x="11303" y="18432"/>
                  <a:pt x="11444" y="18440"/>
                </a:cubicBezTo>
                <a:cubicBezTo>
                  <a:pt x="11728" y="18455"/>
                  <a:pt x="11858" y="18525"/>
                  <a:pt x="11858" y="18663"/>
                </a:cubicBezTo>
                <a:cubicBezTo>
                  <a:pt x="11858" y="18711"/>
                  <a:pt x="11877" y="18749"/>
                  <a:pt x="11900" y="18749"/>
                </a:cubicBezTo>
                <a:cubicBezTo>
                  <a:pt x="11923" y="18749"/>
                  <a:pt x="11942" y="18717"/>
                  <a:pt x="11942" y="18678"/>
                </a:cubicBezTo>
                <a:cubicBezTo>
                  <a:pt x="11942" y="18586"/>
                  <a:pt x="12019" y="18545"/>
                  <a:pt x="12051" y="18619"/>
                </a:cubicBezTo>
                <a:cubicBezTo>
                  <a:pt x="12081" y="18687"/>
                  <a:pt x="12245" y="18694"/>
                  <a:pt x="12358" y="18632"/>
                </a:cubicBezTo>
                <a:cubicBezTo>
                  <a:pt x="12441" y="18587"/>
                  <a:pt x="12432" y="18585"/>
                  <a:pt x="12754" y="18737"/>
                </a:cubicBezTo>
                <a:cubicBezTo>
                  <a:pt x="12870" y="18793"/>
                  <a:pt x="12879" y="18791"/>
                  <a:pt x="12952" y="18708"/>
                </a:cubicBezTo>
                <a:lnTo>
                  <a:pt x="13028" y="18621"/>
                </a:lnTo>
                <a:lnTo>
                  <a:pt x="13080" y="18740"/>
                </a:lnTo>
                <a:cubicBezTo>
                  <a:pt x="13109" y="18806"/>
                  <a:pt x="13160" y="18859"/>
                  <a:pt x="13194" y="18859"/>
                </a:cubicBezTo>
                <a:cubicBezTo>
                  <a:pt x="13227" y="18859"/>
                  <a:pt x="13288" y="18885"/>
                  <a:pt x="13328" y="18917"/>
                </a:cubicBezTo>
                <a:cubicBezTo>
                  <a:pt x="13394" y="18969"/>
                  <a:pt x="13417" y="18970"/>
                  <a:pt x="13523" y="18924"/>
                </a:cubicBezTo>
                <a:cubicBezTo>
                  <a:pt x="13591" y="18894"/>
                  <a:pt x="13679" y="18883"/>
                  <a:pt x="13725" y="18897"/>
                </a:cubicBezTo>
                <a:cubicBezTo>
                  <a:pt x="13770" y="18911"/>
                  <a:pt x="13829" y="18907"/>
                  <a:pt x="13857" y="18887"/>
                </a:cubicBezTo>
                <a:cubicBezTo>
                  <a:pt x="13923" y="18842"/>
                  <a:pt x="14036" y="18877"/>
                  <a:pt x="14036" y="18943"/>
                </a:cubicBezTo>
                <a:cubicBezTo>
                  <a:pt x="14036" y="18978"/>
                  <a:pt x="14100" y="18994"/>
                  <a:pt x="14251" y="18997"/>
                </a:cubicBezTo>
                <a:cubicBezTo>
                  <a:pt x="14409" y="19000"/>
                  <a:pt x="14487" y="19021"/>
                  <a:pt x="14546" y="19076"/>
                </a:cubicBezTo>
                <a:cubicBezTo>
                  <a:pt x="14590" y="19118"/>
                  <a:pt x="14651" y="19152"/>
                  <a:pt x="14682" y="19152"/>
                </a:cubicBezTo>
                <a:cubicBezTo>
                  <a:pt x="14763" y="19152"/>
                  <a:pt x="14794" y="19015"/>
                  <a:pt x="14720" y="18990"/>
                </a:cubicBezTo>
                <a:cubicBezTo>
                  <a:pt x="14682" y="18977"/>
                  <a:pt x="14664" y="18931"/>
                  <a:pt x="14672" y="18869"/>
                </a:cubicBezTo>
                <a:cubicBezTo>
                  <a:pt x="14684" y="18783"/>
                  <a:pt x="14706" y="18769"/>
                  <a:pt x="14833" y="18763"/>
                </a:cubicBezTo>
                <a:cubicBezTo>
                  <a:pt x="14913" y="18760"/>
                  <a:pt x="14996" y="18766"/>
                  <a:pt x="15017" y="18778"/>
                </a:cubicBezTo>
                <a:cubicBezTo>
                  <a:pt x="15039" y="18789"/>
                  <a:pt x="15105" y="18801"/>
                  <a:pt x="15164" y="18804"/>
                </a:cubicBezTo>
                <a:cubicBezTo>
                  <a:pt x="15224" y="18808"/>
                  <a:pt x="15303" y="18822"/>
                  <a:pt x="15340" y="18836"/>
                </a:cubicBezTo>
                <a:cubicBezTo>
                  <a:pt x="15388" y="18855"/>
                  <a:pt x="15415" y="18841"/>
                  <a:pt x="15431" y="18787"/>
                </a:cubicBezTo>
                <a:cubicBezTo>
                  <a:pt x="15451" y="18720"/>
                  <a:pt x="15466" y="18716"/>
                  <a:pt x="15560" y="18754"/>
                </a:cubicBezTo>
                <a:cubicBezTo>
                  <a:pt x="15647" y="18789"/>
                  <a:pt x="15686" y="18785"/>
                  <a:pt x="15774" y="18735"/>
                </a:cubicBezTo>
                <a:cubicBezTo>
                  <a:pt x="15861" y="18685"/>
                  <a:pt x="15886" y="18683"/>
                  <a:pt x="15904" y="18724"/>
                </a:cubicBezTo>
                <a:cubicBezTo>
                  <a:pt x="15920" y="18762"/>
                  <a:pt x="15973" y="18767"/>
                  <a:pt x="16122" y="18747"/>
                </a:cubicBezTo>
                <a:cubicBezTo>
                  <a:pt x="16233" y="18732"/>
                  <a:pt x="16353" y="18736"/>
                  <a:pt x="16396" y="18756"/>
                </a:cubicBezTo>
                <a:cubicBezTo>
                  <a:pt x="16446" y="18779"/>
                  <a:pt x="16490" y="18778"/>
                  <a:pt x="16526" y="18752"/>
                </a:cubicBezTo>
                <a:cubicBezTo>
                  <a:pt x="16555" y="18731"/>
                  <a:pt x="16591" y="18724"/>
                  <a:pt x="16606" y="18737"/>
                </a:cubicBezTo>
                <a:cubicBezTo>
                  <a:pt x="16621" y="18750"/>
                  <a:pt x="16703" y="18759"/>
                  <a:pt x="16788" y="18756"/>
                </a:cubicBezTo>
                <a:cubicBezTo>
                  <a:pt x="16873" y="18753"/>
                  <a:pt x="16965" y="18768"/>
                  <a:pt x="16994" y="18789"/>
                </a:cubicBezTo>
                <a:cubicBezTo>
                  <a:pt x="17034" y="18817"/>
                  <a:pt x="17041" y="18809"/>
                  <a:pt x="17024" y="18752"/>
                </a:cubicBezTo>
                <a:cubicBezTo>
                  <a:pt x="16998" y="18666"/>
                  <a:pt x="17096" y="18617"/>
                  <a:pt x="17210" y="18659"/>
                </a:cubicBezTo>
                <a:cubicBezTo>
                  <a:pt x="17299" y="18692"/>
                  <a:pt x="17428" y="18694"/>
                  <a:pt x="17514" y="18664"/>
                </a:cubicBezTo>
                <a:cubicBezTo>
                  <a:pt x="17549" y="18652"/>
                  <a:pt x="17624" y="18643"/>
                  <a:pt x="17681" y="18643"/>
                </a:cubicBezTo>
                <a:cubicBezTo>
                  <a:pt x="17959" y="18642"/>
                  <a:pt x="18196" y="18600"/>
                  <a:pt x="18293" y="18533"/>
                </a:cubicBezTo>
                <a:cubicBezTo>
                  <a:pt x="18382" y="18472"/>
                  <a:pt x="18415" y="18468"/>
                  <a:pt x="18483" y="18504"/>
                </a:cubicBezTo>
                <a:cubicBezTo>
                  <a:pt x="18552" y="18541"/>
                  <a:pt x="18573" y="18537"/>
                  <a:pt x="18608" y="18484"/>
                </a:cubicBezTo>
                <a:cubicBezTo>
                  <a:pt x="18632" y="18447"/>
                  <a:pt x="18699" y="18420"/>
                  <a:pt x="18768" y="18420"/>
                </a:cubicBezTo>
                <a:cubicBezTo>
                  <a:pt x="18833" y="18420"/>
                  <a:pt x="18910" y="18395"/>
                  <a:pt x="18939" y="18364"/>
                </a:cubicBezTo>
                <a:cubicBezTo>
                  <a:pt x="18970" y="18332"/>
                  <a:pt x="19025" y="18318"/>
                  <a:pt x="19070" y="18330"/>
                </a:cubicBezTo>
                <a:cubicBezTo>
                  <a:pt x="19124" y="18345"/>
                  <a:pt x="19148" y="18334"/>
                  <a:pt x="19148" y="18293"/>
                </a:cubicBezTo>
                <a:cubicBezTo>
                  <a:pt x="19148" y="18221"/>
                  <a:pt x="19272" y="18178"/>
                  <a:pt x="19463" y="18184"/>
                </a:cubicBezTo>
                <a:cubicBezTo>
                  <a:pt x="19578" y="18187"/>
                  <a:pt x="19598" y="18178"/>
                  <a:pt x="19561" y="18140"/>
                </a:cubicBezTo>
                <a:cubicBezTo>
                  <a:pt x="19500" y="18075"/>
                  <a:pt x="19618" y="18034"/>
                  <a:pt x="19721" y="18085"/>
                </a:cubicBezTo>
                <a:cubicBezTo>
                  <a:pt x="19782" y="18115"/>
                  <a:pt x="19805" y="18102"/>
                  <a:pt x="19849" y="18011"/>
                </a:cubicBezTo>
                <a:cubicBezTo>
                  <a:pt x="19884" y="17937"/>
                  <a:pt x="19922" y="17907"/>
                  <a:pt x="19964" y="17921"/>
                </a:cubicBezTo>
                <a:cubicBezTo>
                  <a:pt x="20001" y="17933"/>
                  <a:pt x="20045" y="17913"/>
                  <a:pt x="20071" y="17870"/>
                </a:cubicBezTo>
                <a:cubicBezTo>
                  <a:pt x="20095" y="17831"/>
                  <a:pt x="20140" y="17799"/>
                  <a:pt x="20171" y="17799"/>
                </a:cubicBezTo>
                <a:cubicBezTo>
                  <a:pt x="20202" y="17799"/>
                  <a:pt x="20238" y="17763"/>
                  <a:pt x="20251" y="17719"/>
                </a:cubicBezTo>
                <a:cubicBezTo>
                  <a:pt x="20271" y="17654"/>
                  <a:pt x="20286" y="17648"/>
                  <a:pt x="20337" y="17685"/>
                </a:cubicBezTo>
                <a:cubicBezTo>
                  <a:pt x="20388" y="17722"/>
                  <a:pt x="20415" y="17716"/>
                  <a:pt x="20486" y="17654"/>
                </a:cubicBezTo>
                <a:cubicBezTo>
                  <a:pt x="20533" y="17613"/>
                  <a:pt x="20592" y="17579"/>
                  <a:pt x="20617" y="17579"/>
                </a:cubicBezTo>
                <a:cubicBezTo>
                  <a:pt x="20641" y="17579"/>
                  <a:pt x="20650" y="17563"/>
                  <a:pt x="20636" y="17543"/>
                </a:cubicBezTo>
                <a:cubicBezTo>
                  <a:pt x="20584" y="17470"/>
                  <a:pt x="20697" y="17369"/>
                  <a:pt x="20857" y="17347"/>
                </a:cubicBezTo>
                <a:cubicBezTo>
                  <a:pt x="21031" y="17322"/>
                  <a:pt x="21140" y="17197"/>
                  <a:pt x="21088" y="17080"/>
                </a:cubicBezTo>
                <a:cubicBezTo>
                  <a:pt x="21073" y="17046"/>
                  <a:pt x="21088" y="17002"/>
                  <a:pt x="21124" y="16979"/>
                </a:cubicBezTo>
                <a:cubicBezTo>
                  <a:pt x="21158" y="16957"/>
                  <a:pt x="21198" y="16909"/>
                  <a:pt x="21214" y="16873"/>
                </a:cubicBezTo>
                <a:cubicBezTo>
                  <a:pt x="21230" y="16836"/>
                  <a:pt x="21262" y="16817"/>
                  <a:pt x="21285" y="16829"/>
                </a:cubicBezTo>
                <a:cubicBezTo>
                  <a:pt x="21308" y="16842"/>
                  <a:pt x="21326" y="16828"/>
                  <a:pt x="21326" y="16799"/>
                </a:cubicBezTo>
                <a:cubicBezTo>
                  <a:pt x="21326" y="16770"/>
                  <a:pt x="21353" y="16728"/>
                  <a:pt x="21386" y="16704"/>
                </a:cubicBezTo>
                <a:cubicBezTo>
                  <a:pt x="21435" y="16668"/>
                  <a:pt x="21429" y="16647"/>
                  <a:pt x="21344" y="16567"/>
                </a:cubicBezTo>
                <a:lnTo>
                  <a:pt x="21243" y="16472"/>
                </a:lnTo>
                <a:lnTo>
                  <a:pt x="21352" y="16384"/>
                </a:lnTo>
                <a:cubicBezTo>
                  <a:pt x="21423" y="16326"/>
                  <a:pt x="21453" y="16270"/>
                  <a:pt x="21439" y="16224"/>
                </a:cubicBezTo>
                <a:cubicBezTo>
                  <a:pt x="21428" y="16185"/>
                  <a:pt x="21434" y="16145"/>
                  <a:pt x="21453" y="16134"/>
                </a:cubicBezTo>
                <a:cubicBezTo>
                  <a:pt x="21472" y="16124"/>
                  <a:pt x="21481" y="16050"/>
                  <a:pt x="21473" y="15970"/>
                </a:cubicBezTo>
                <a:cubicBezTo>
                  <a:pt x="21463" y="15875"/>
                  <a:pt x="21478" y="15815"/>
                  <a:pt x="21514" y="15797"/>
                </a:cubicBezTo>
                <a:cubicBezTo>
                  <a:pt x="21531" y="15788"/>
                  <a:pt x="21546" y="15757"/>
                  <a:pt x="21559" y="15721"/>
                </a:cubicBezTo>
                <a:lnTo>
                  <a:pt x="21561" y="15456"/>
                </a:lnTo>
                <a:cubicBezTo>
                  <a:pt x="21556" y="15405"/>
                  <a:pt x="21556" y="15340"/>
                  <a:pt x="21562" y="15280"/>
                </a:cubicBezTo>
                <a:lnTo>
                  <a:pt x="21564" y="15020"/>
                </a:lnTo>
                <a:cubicBezTo>
                  <a:pt x="21548" y="15000"/>
                  <a:pt x="21536" y="14966"/>
                  <a:pt x="21536" y="14927"/>
                </a:cubicBezTo>
                <a:cubicBezTo>
                  <a:pt x="21536" y="14879"/>
                  <a:pt x="21521" y="14832"/>
                  <a:pt x="21502" y="14822"/>
                </a:cubicBezTo>
                <a:cubicBezTo>
                  <a:pt x="21484" y="14812"/>
                  <a:pt x="21472" y="14688"/>
                  <a:pt x="21477" y="14546"/>
                </a:cubicBezTo>
                <a:cubicBezTo>
                  <a:pt x="21482" y="14404"/>
                  <a:pt x="21472" y="14280"/>
                  <a:pt x="21454" y="14270"/>
                </a:cubicBezTo>
                <a:cubicBezTo>
                  <a:pt x="21435" y="14260"/>
                  <a:pt x="21425" y="14122"/>
                  <a:pt x="21429" y="13962"/>
                </a:cubicBezTo>
                <a:cubicBezTo>
                  <a:pt x="21437" y="13707"/>
                  <a:pt x="21428" y="13669"/>
                  <a:pt x="21361" y="13654"/>
                </a:cubicBezTo>
                <a:cubicBezTo>
                  <a:pt x="21259" y="13630"/>
                  <a:pt x="21264" y="13505"/>
                  <a:pt x="21373" y="13376"/>
                </a:cubicBezTo>
                <a:cubicBezTo>
                  <a:pt x="21446" y="13290"/>
                  <a:pt x="21453" y="13259"/>
                  <a:pt x="21412" y="13192"/>
                </a:cubicBezTo>
                <a:cubicBezTo>
                  <a:pt x="21374" y="13131"/>
                  <a:pt x="21375" y="13100"/>
                  <a:pt x="21414" y="13059"/>
                </a:cubicBezTo>
                <a:cubicBezTo>
                  <a:pt x="21452" y="13019"/>
                  <a:pt x="21453" y="12994"/>
                  <a:pt x="21419" y="12964"/>
                </a:cubicBezTo>
                <a:cubicBezTo>
                  <a:pt x="21387" y="12936"/>
                  <a:pt x="21386" y="12902"/>
                  <a:pt x="21414" y="12855"/>
                </a:cubicBezTo>
                <a:cubicBezTo>
                  <a:pt x="21437" y="12817"/>
                  <a:pt x="21448" y="12775"/>
                  <a:pt x="21438" y="12760"/>
                </a:cubicBezTo>
                <a:cubicBezTo>
                  <a:pt x="21428" y="12745"/>
                  <a:pt x="21433" y="12654"/>
                  <a:pt x="21450" y="12558"/>
                </a:cubicBezTo>
                <a:cubicBezTo>
                  <a:pt x="21467" y="12462"/>
                  <a:pt x="21466" y="12375"/>
                  <a:pt x="21448" y="12365"/>
                </a:cubicBezTo>
                <a:cubicBezTo>
                  <a:pt x="21412" y="12346"/>
                  <a:pt x="21430" y="11991"/>
                  <a:pt x="21469" y="11957"/>
                </a:cubicBezTo>
                <a:cubicBezTo>
                  <a:pt x="21482" y="11945"/>
                  <a:pt x="21473" y="11914"/>
                  <a:pt x="21448" y="11888"/>
                </a:cubicBezTo>
                <a:cubicBezTo>
                  <a:pt x="21414" y="11852"/>
                  <a:pt x="21425" y="11812"/>
                  <a:pt x="21490" y="11732"/>
                </a:cubicBezTo>
                <a:cubicBezTo>
                  <a:pt x="21596" y="11603"/>
                  <a:pt x="21600" y="11559"/>
                  <a:pt x="21509" y="11514"/>
                </a:cubicBezTo>
                <a:cubicBezTo>
                  <a:pt x="21425" y="11474"/>
                  <a:pt x="21404" y="11230"/>
                  <a:pt x="21475" y="11124"/>
                </a:cubicBezTo>
                <a:cubicBezTo>
                  <a:pt x="21502" y="11084"/>
                  <a:pt x="21517" y="11012"/>
                  <a:pt x="21508" y="10964"/>
                </a:cubicBezTo>
                <a:cubicBezTo>
                  <a:pt x="21500" y="10916"/>
                  <a:pt x="21515" y="10854"/>
                  <a:pt x="21542" y="10826"/>
                </a:cubicBezTo>
                <a:cubicBezTo>
                  <a:pt x="21580" y="10786"/>
                  <a:pt x="21574" y="10764"/>
                  <a:pt x="21517" y="10727"/>
                </a:cubicBezTo>
                <a:cubicBezTo>
                  <a:pt x="21435" y="10675"/>
                  <a:pt x="21395" y="10497"/>
                  <a:pt x="21458" y="10463"/>
                </a:cubicBezTo>
                <a:cubicBezTo>
                  <a:pt x="21482" y="10450"/>
                  <a:pt x="21479" y="10421"/>
                  <a:pt x="21449" y="10389"/>
                </a:cubicBezTo>
                <a:cubicBezTo>
                  <a:pt x="21386" y="10323"/>
                  <a:pt x="21423" y="10009"/>
                  <a:pt x="21501" y="9956"/>
                </a:cubicBezTo>
                <a:cubicBezTo>
                  <a:pt x="21588" y="9896"/>
                  <a:pt x="21586" y="9832"/>
                  <a:pt x="21494" y="9789"/>
                </a:cubicBezTo>
                <a:cubicBezTo>
                  <a:pt x="21389" y="9740"/>
                  <a:pt x="21389" y="9699"/>
                  <a:pt x="21498" y="9566"/>
                </a:cubicBezTo>
                <a:cubicBezTo>
                  <a:pt x="21598" y="9443"/>
                  <a:pt x="21580" y="9286"/>
                  <a:pt x="21454" y="9187"/>
                </a:cubicBezTo>
                <a:cubicBezTo>
                  <a:pt x="21385" y="9132"/>
                  <a:pt x="21383" y="9116"/>
                  <a:pt x="21435" y="9028"/>
                </a:cubicBezTo>
                <a:cubicBezTo>
                  <a:pt x="21467" y="8974"/>
                  <a:pt x="21494" y="8872"/>
                  <a:pt x="21495" y="8802"/>
                </a:cubicBezTo>
                <a:cubicBezTo>
                  <a:pt x="21495" y="8731"/>
                  <a:pt x="21513" y="8650"/>
                  <a:pt x="21535" y="8620"/>
                </a:cubicBezTo>
                <a:cubicBezTo>
                  <a:pt x="21560" y="8585"/>
                  <a:pt x="21556" y="8548"/>
                  <a:pt x="21524" y="8515"/>
                </a:cubicBezTo>
                <a:cubicBezTo>
                  <a:pt x="21494" y="8483"/>
                  <a:pt x="21479" y="8373"/>
                  <a:pt x="21488" y="8234"/>
                </a:cubicBezTo>
                <a:cubicBezTo>
                  <a:pt x="21495" y="8108"/>
                  <a:pt x="21484" y="7996"/>
                  <a:pt x="21462" y="7984"/>
                </a:cubicBezTo>
                <a:cubicBezTo>
                  <a:pt x="21426" y="7964"/>
                  <a:pt x="21431" y="7738"/>
                  <a:pt x="21471" y="7582"/>
                </a:cubicBezTo>
                <a:cubicBezTo>
                  <a:pt x="21481" y="7544"/>
                  <a:pt x="21469" y="7470"/>
                  <a:pt x="21446" y="7417"/>
                </a:cubicBezTo>
                <a:cubicBezTo>
                  <a:pt x="21402" y="7320"/>
                  <a:pt x="21393" y="7015"/>
                  <a:pt x="21422" y="6644"/>
                </a:cubicBezTo>
                <a:cubicBezTo>
                  <a:pt x="21431" y="6533"/>
                  <a:pt x="21428" y="6428"/>
                  <a:pt x="21417" y="6409"/>
                </a:cubicBezTo>
                <a:cubicBezTo>
                  <a:pt x="21405" y="6390"/>
                  <a:pt x="21400" y="6289"/>
                  <a:pt x="21406" y="6184"/>
                </a:cubicBezTo>
                <a:cubicBezTo>
                  <a:pt x="21411" y="6078"/>
                  <a:pt x="21393" y="5960"/>
                  <a:pt x="21363" y="5919"/>
                </a:cubicBezTo>
                <a:cubicBezTo>
                  <a:pt x="21322" y="5861"/>
                  <a:pt x="21321" y="5834"/>
                  <a:pt x="21362" y="5792"/>
                </a:cubicBezTo>
                <a:cubicBezTo>
                  <a:pt x="21395" y="5757"/>
                  <a:pt x="21414" y="5587"/>
                  <a:pt x="21415" y="5295"/>
                </a:cubicBezTo>
                <a:cubicBezTo>
                  <a:pt x="21417" y="5052"/>
                  <a:pt x="21435" y="4844"/>
                  <a:pt x="21456" y="4832"/>
                </a:cubicBezTo>
                <a:cubicBezTo>
                  <a:pt x="21477" y="4821"/>
                  <a:pt x="21494" y="4641"/>
                  <a:pt x="21494" y="4432"/>
                </a:cubicBezTo>
                <a:cubicBezTo>
                  <a:pt x="21494" y="4223"/>
                  <a:pt x="21508" y="4044"/>
                  <a:pt x="21526" y="4035"/>
                </a:cubicBezTo>
                <a:cubicBezTo>
                  <a:pt x="21560" y="4016"/>
                  <a:pt x="21557" y="3595"/>
                  <a:pt x="21522" y="3545"/>
                </a:cubicBezTo>
                <a:cubicBezTo>
                  <a:pt x="21510" y="3528"/>
                  <a:pt x="21508" y="3465"/>
                  <a:pt x="21519" y="3406"/>
                </a:cubicBezTo>
                <a:cubicBezTo>
                  <a:pt x="21567" y="3136"/>
                  <a:pt x="21565" y="3027"/>
                  <a:pt x="21512" y="3010"/>
                </a:cubicBezTo>
                <a:cubicBezTo>
                  <a:pt x="21431" y="2982"/>
                  <a:pt x="21449" y="1232"/>
                  <a:pt x="21531" y="1146"/>
                </a:cubicBezTo>
                <a:cubicBezTo>
                  <a:pt x="21575" y="1100"/>
                  <a:pt x="21577" y="1073"/>
                  <a:pt x="21540" y="1035"/>
                </a:cubicBezTo>
                <a:cubicBezTo>
                  <a:pt x="21511" y="1004"/>
                  <a:pt x="21491" y="833"/>
                  <a:pt x="21489" y="605"/>
                </a:cubicBezTo>
                <a:cubicBezTo>
                  <a:pt x="21488" y="414"/>
                  <a:pt x="21484" y="195"/>
                  <a:pt x="21481" y="72"/>
                </a:cubicBezTo>
                <a:lnTo>
                  <a:pt x="7762" y="0"/>
                </a:lnTo>
                <a:close/>
                <a:moveTo>
                  <a:pt x="35" y="19581"/>
                </a:moveTo>
                <a:cubicBezTo>
                  <a:pt x="2" y="19565"/>
                  <a:pt x="1" y="19650"/>
                  <a:pt x="1" y="19985"/>
                </a:cubicBezTo>
                <a:cubicBezTo>
                  <a:pt x="0" y="20337"/>
                  <a:pt x="11" y="20430"/>
                  <a:pt x="52" y="20407"/>
                </a:cubicBezTo>
                <a:cubicBezTo>
                  <a:pt x="81" y="20391"/>
                  <a:pt x="114" y="20377"/>
                  <a:pt x="126" y="20377"/>
                </a:cubicBezTo>
                <a:cubicBezTo>
                  <a:pt x="137" y="20376"/>
                  <a:pt x="182" y="20357"/>
                  <a:pt x="225" y="20335"/>
                </a:cubicBezTo>
                <a:cubicBezTo>
                  <a:pt x="278" y="20308"/>
                  <a:pt x="289" y="20287"/>
                  <a:pt x="257" y="20270"/>
                </a:cubicBezTo>
                <a:cubicBezTo>
                  <a:pt x="173" y="20225"/>
                  <a:pt x="200" y="20030"/>
                  <a:pt x="295" y="19999"/>
                </a:cubicBezTo>
                <a:cubicBezTo>
                  <a:pt x="375" y="19973"/>
                  <a:pt x="373" y="19967"/>
                  <a:pt x="250" y="19888"/>
                </a:cubicBezTo>
                <a:cubicBezTo>
                  <a:pt x="178" y="19842"/>
                  <a:pt x="128" y="19783"/>
                  <a:pt x="139" y="19759"/>
                </a:cubicBezTo>
                <a:cubicBezTo>
                  <a:pt x="150" y="19734"/>
                  <a:pt x="124" y="19674"/>
                  <a:pt x="81" y="19624"/>
                </a:cubicBezTo>
                <a:cubicBezTo>
                  <a:pt x="61" y="19602"/>
                  <a:pt x="46" y="19586"/>
                  <a:pt x="35" y="19581"/>
                </a:cubicBezTo>
                <a:close/>
                <a:moveTo>
                  <a:pt x="1362" y="20252"/>
                </a:moveTo>
                <a:cubicBezTo>
                  <a:pt x="1346" y="20257"/>
                  <a:pt x="1332" y="20268"/>
                  <a:pt x="1320" y="20285"/>
                </a:cubicBezTo>
                <a:cubicBezTo>
                  <a:pt x="1306" y="20304"/>
                  <a:pt x="1315" y="20353"/>
                  <a:pt x="1339" y="20393"/>
                </a:cubicBezTo>
                <a:cubicBezTo>
                  <a:pt x="1400" y="20492"/>
                  <a:pt x="1501" y="20452"/>
                  <a:pt x="1476" y="20338"/>
                </a:cubicBezTo>
                <a:cubicBezTo>
                  <a:pt x="1462" y="20271"/>
                  <a:pt x="1408" y="20237"/>
                  <a:pt x="1362" y="20252"/>
                </a:cubicBezTo>
                <a:close/>
                <a:moveTo>
                  <a:pt x="1570" y="20551"/>
                </a:moveTo>
                <a:cubicBezTo>
                  <a:pt x="1551" y="20552"/>
                  <a:pt x="1527" y="20556"/>
                  <a:pt x="1498" y="20561"/>
                </a:cubicBezTo>
                <a:cubicBezTo>
                  <a:pt x="1423" y="20576"/>
                  <a:pt x="1356" y="20599"/>
                  <a:pt x="1350" y="20614"/>
                </a:cubicBezTo>
                <a:cubicBezTo>
                  <a:pt x="1343" y="20628"/>
                  <a:pt x="1313" y="20671"/>
                  <a:pt x="1281" y="20708"/>
                </a:cubicBezTo>
                <a:cubicBezTo>
                  <a:pt x="1233" y="20766"/>
                  <a:pt x="1214" y="20769"/>
                  <a:pt x="1157" y="20727"/>
                </a:cubicBezTo>
                <a:cubicBezTo>
                  <a:pt x="1120" y="20700"/>
                  <a:pt x="1089" y="20656"/>
                  <a:pt x="1089" y="20628"/>
                </a:cubicBezTo>
                <a:cubicBezTo>
                  <a:pt x="1089" y="20560"/>
                  <a:pt x="1009" y="20564"/>
                  <a:pt x="978" y="20635"/>
                </a:cubicBezTo>
                <a:cubicBezTo>
                  <a:pt x="964" y="20667"/>
                  <a:pt x="986" y="20712"/>
                  <a:pt x="1028" y="20739"/>
                </a:cubicBezTo>
                <a:cubicBezTo>
                  <a:pt x="1121" y="20798"/>
                  <a:pt x="1082" y="20907"/>
                  <a:pt x="969" y="20907"/>
                </a:cubicBezTo>
                <a:cubicBezTo>
                  <a:pt x="881" y="20907"/>
                  <a:pt x="818" y="21001"/>
                  <a:pt x="883" y="21037"/>
                </a:cubicBezTo>
                <a:cubicBezTo>
                  <a:pt x="934" y="21064"/>
                  <a:pt x="910" y="21265"/>
                  <a:pt x="842" y="21375"/>
                </a:cubicBezTo>
                <a:cubicBezTo>
                  <a:pt x="801" y="21444"/>
                  <a:pt x="762" y="21458"/>
                  <a:pt x="636" y="21448"/>
                </a:cubicBezTo>
                <a:cubicBezTo>
                  <a:pt x="536" y="21441"/>
                  <a:pt x="480" y="21418"/>
                  <a:pt x="476" y="21383"/>
                </a:cubicBezTo>
                <a:cubicBezTo>
                  <a:pt x="473" y="21352"/>
                  <a:pt x="469" y="21312"/>
                  <a:pt x="466" y="21293"/>
                </a:cubicBezTo>
                <a:cubicBezTo>
                  <a:pt x="463" y="21274"/>
                  <a:pt x="439" y="21276"/>
                  <a:pt x="414" y="21299"/>
                </a:cubicBezTo>
                <a:cubicBezTo>
                  <a:pt x="383" y="21326"/>
                  <a:pt x="333" y="21329"/>
                  <a:pt x="268" y="21308"/>
                </a:cubicBezTo>
                <a:cubicBezTo>
                  <a:pt x="207" y="21288"/>
                  <a:pt x="161" y="21289"/>
                  <a:pt x="145" y="21312"/>
                </a:cubicBezTo>
                <a:cubicBezTo>
                  <a:pt x="128" y="21336"/>
                  <a:pt x="98" y="21334"/>
                  <a:pt x="59" y="21306"/>
                </a:cubicBezTo>
                <a:cubicBezTo>
                  <a:pt x="10" y="21270"/>
                  <a:pt x="0" y="21294"/>
                  <a:pt x="0" y="21451"/>
                </a:cubicBezTo>
                <a:lnTo>
                  <a:pt x="0" y="21582"/>
                </a:lnTo>
                <a:lnTo>
                  <a:pt x="3012" y="21598"/>
                </a:lnTo>
                <a:lnTo>
                  <a:pt x="3044" y="21493"/>
                </a:lnTo>
                <a:cubicBezTo>
                  <a:pt x="3069" y="21412"/>
                  <a:pt x="3071" y="21357"/>
                  <a:pt x="3050" y="21369"/>
                </a:cubicBezTo>
                <a:cubicBezTo>
                  <a:pt x="3029" y="21380"/>
                  <a:pt x="3001" y="21355"/>
                  <a:pt x="2988" y="21313"/>
                </a:cubicBezTo>
                <a:cubicBezTo>
                  <a:pt x="2975" y="21271"/>
                  <a:pt x="2931" y="21236"/>
                  <a:pt x="2888" y="21236"/>
                </a:cubicBezTo>
                <a:cubicBezTo>
                  <a:pt x="2846" y="21236"/>
                  <a:pt x="2800" y="21219"/>
                  <a:pt x="2786" y="21199"/>
                </a:cubicBezTo>
                <a:cubicBezTo>
                  <a:pt x="2771" y="21179"/>
                  <a:pt x="2696" y="21139"/>
                  <a:pt x="2619" y="21111"/>
                </a:cubicBezTo>
                <a:cubicBezTo>
                  <a:pt x="2507" y="21070"/>
                  <a:pt x="2463" y="21022"/>
                  <a:pt x="2403" y="20876"/>
                </a:cubicBezTo>
                <a:cubicBezTo>
                  <a:pt x="2336" y="20712"/>
                  <a:pt x="2325" y="20702"/>
                  <a:pt x="2285" y="20770"/>
                </a:cubicBezTo>
                <a:cubicBezTo>
                  <a:pt x="2261" y="20811"/>
                  <a:pt x="2191" y="20878"/>
                  <a:pt x="2128" y="20919"/>
                </a:cubicBezTo>
                <a:cubicBezTo>
                  <a:pt x="2017" y="20991"/>
                  <a:pt x="2011" y="20991"/>
                  <a:pt x="1929" y="20926"/>
                </a:cubicBezTo>
                <a:cubicBezTo>
                  <a:pt x="1882" y="20890"/>
                  <a:pt x="1844" y="20837"/>
                  <a:pt x="1844" y="20809"/>
                </a:cubicBezTo>
                <a:cubicBezTo>
                  <a:pt x="1844" y="20781"/>
                  <a:pt x="1814" y="20749"/>
                  <a:pt x="1778" y="20736"/>
                </a:cubicBezTo>
                <a:cubicBezTo>
                  <a:pt x="1741" y="20724"/>
                  <a:pt x="1694" y="20674"/>
                  <a:pt x="1673" y="20625"/>
                </a:cubicBezTo>
                <a:cubicBezTo>
                  <a:pt x="1647" y="20567"/>
                  <a:pt x="1628" y="20547"/>
                  <a:pt x="1570" y="20551"/>
                </a:cubicBezTo>
                <a:close/>
                <a:moveTo>
                  <a:pt x="13336" y="21104"/>
                </a:moveTo>
                <a:cubicBezTo>
                  <a:pt x="13329" y="21107"/>
                  <a:pt x="13324" y="21113"/>
                  <a:pt x="13324" y="21124"/>
                </a:cubicBezTo>
                <a:cubicBezTo>
                  <a:pt x="13324" y="21145"/>
                  <a:pt x="13343" y="21163"/>
                  <a:pt x="13366" y="21163"/>
                </a:cubicBezTo>
                <a:cubicBezTo>
                  <a:pt x="13389" y="21163"/>
                  <a:pt x="13408" y="21156"/>
                  <a:pt x="13408" y="21147"/>
                </a:cubicBezTo>
                <a:cubicBezTo>
                  <a:pt x="13408" y="21138"/>
                  <a:pt x="13389" y="21120"/>
                  <a:pt x="13366" y="21108"/>
                </a:cubicBezTo>
                <a:cubicBezTo>
                  <a:pt x="13354" y="21102"/>
                  <a:pt x="13344" y="21101"/>
                  <a:pt x="13336" y="21104"/>
                </a:cubicBezTo>
                <a:close/>
                <a:moveTo>
                  <a:pt x="3359" y="21393"/>
                </a:moveTo>
                <a:cubicBezTo>
                  <a:pt x="3341" y="21394"/>
                  <a:pt x="3321" y="21398"/>
                  <a:pt x="3302" y="21403"/>
                </a:cubicBezTo>
                <a:cubicBezTo>
                  <a:pt x="3237" y="21421"/>
                  <a:pt x="3231" y="21435"/>
                  <a:pt x="3273" y="21479"/>
                </a:cubicBezTo>
                <a:cubicBezTo>
                  <a:pt x="3314" y="21523"/>
                  <a:pt x="3308" y="21536"/>
                  <a:pt x="3234" y="21553"/>
                </a:cubicBezTo>
                <a:cubicBezTo>
                  <a:pt x="3190" y="21563"/>
                  <a:pt x="3159" y="21582"/>
                  <a:pt x="3150" y="21598"/>
                </a:cubicBezTo>
                <a:lnTo>
                  <a:pt x="3448" y="21600"/>
                </a:lnTo>
                <a:cubicBezTo>
                  <a:pt x="3444" y="21595"/>
                  <a:pt x="3443" y="21591"/>
                  <a:pt x="3436" y="21584"/>
                </a:cubicBezTo>
                <a:cubicBezTo>
                  <a:pt x="3394" y="21540"/>
                  <a:pt x="3397" y="21525"/>
                  <a:pt x="3452" y="21507"/>
                </a:cubicBezTo>
                <a:cubicBezTo>
                  <a:pt x="3579" y="21464"/>
                  <a:pt x="3487" y="21384"/>
                  <a:pt x="3359" y="21393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wipe dir="d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6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TetrisCardridge.png" descr="TetrisCardridge.png"/>
          <p:cNvPicPr>
            <a:picLocks noChangeAspect="1"/>
          </p:cNvPicPr>
          <p:nvPr/>
        </p:nvPicPr>
        <p:blipFill>
          <a:blip r:embed="rId2">
            <a:extLst/>
          </a:blip>
          <a:srcRect l="142" t="0" r="142" b="0"/>
          <a:stretch>
            <a:fillRect/>
          </a:stretch>
        </p:blipFill>
        <p:spPr>
          <a:xfrm>
            <a:off x="8215709" y="2246828"/>
            <a:ext cx="8004628" cy="91456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2" name="Table"/>
          <p:cNvGraphicFramePr/>
          <p:nvPr/>
        </p:nvGraphicFramePr>
        <p:xfrm>
          <a:off x="1166224" y="1189702"/>
          <a:ext cx="22064252" cy="11351114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3675258"/>
                <a:gridCol w="3675258"/>
                <a:gridCol w="3675258"/>
                <a:gridCol w="3675258"/>
                <a:gridCol w="3675258"/>
                <a:gridCol w="3675258"/>
              </a:tblGrid>
              <a:tr h="1417301">
                <a:tc>
                  <a:txBody>
                    <a:bodyPr/>
                    <a:lstStyle/>
                    <a:p>
                      <a:pPr defTabSz="914400">
                        <a:defRPr b="1" sz="3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Game Boy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NES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Commodore 64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Atari 2600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SNES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1417301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CPU</a:t>
                      </a:r>
                    </a:p>
                  </a:txBody>
                  <a:tcPr marL="50800" marR="50800" marT="50800" marB="50800" anchor="ctr" anchorCtr="0" horzOverflow="overflow"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 MHz*
8 bit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1.8 MHz
8 bit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 MHz
8 bit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1.2 MHz
8 bit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3.6 MHz
16 bit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1417301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8 KB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 KB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64 KB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0.125 KB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128 KB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1417301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VRAM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8 KB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 KB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16 KB (shared)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64 KB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1417301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Resolution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160x144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256x240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320x200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160x192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256x224
512x448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1417301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Simultaneous Colors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25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16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128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32768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1417301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Sprites/Line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32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1417301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Year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1989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1983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2">
                        <a:lumOff val="-2375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1982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2">
                        <a:lumOff val="-2375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1977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2">
                        <a:lumOff val="-2375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1990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2">
                        <a:lumOff val="-23751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34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22961" y="13885961"/>
            <a:ext cx="24829922" cy="339591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l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3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IMG_1654.jpg" descr="IMG_1654.jpg"/>
          <p:cNvPicPr>
            <a:picLocks noChangeAspect="1"/>
          </p:cNvPicPr>
          <p:nvPr/>
        </p:nvPicPr>
        <p:blipFill>
          <a:blip r:embed="rId2">
            <a:extLst/>
          </a:blip>
          <a:srcRect l="0" t="20737" r="0" b="0"/>
          <a:stretch>
            <a:fillRect/>
          </a:stretch>
        </p:blipFill>
        <p:spPr>
          <a:xfrm rot="21553601">
            <a:off x="4123357" y="42239"/>
            <a:ext cx="16842824" cy="17800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9" y="0"/>
                </a:moveTo>
                <a:lnTo>
                  <a:pt x="0" y="10452"/>
                </a:lnTo>
                <a:lnTo>
                  <a:pt x="0" y="21509"/>
                </a:lnTo>
                <a:lnTo>
                  <a:pt x="10743" y="21600"/>
                </a:lnTo>
                <a:lnTo>
                  <a:pt x="21496" y="21600"/>
                </a:lnTo>
                <a:lnTo>
                  <a:pt x="21600" y="10559"/>
                </a:lnTo>
                <a:lnTo>
                  <a:pt x="21600" y="182"/>
                </a:lnTo>
                <a:lnTo>
                  <a:pt x="99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r"/>
      </p:transition>
    </mc:Choice>
    <mc:Fallback>
      <p:transition spd="fast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IMG_1664.jpg" descr="IMG_166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5818" y="-911751"/>
            <a:ext cx="21832364" cy="163742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IMG_1665.jpg" descr="IMG_166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0940" y="-2842036"/>
            <a:ext cx="23122120" cy="173415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dissolve/>
      </p:transition>
    </mc:Choice>
    <mc:Fallback>
      <p:transition spd="fast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IMG_1666.jpg" descr="IMG_166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61034" y="-2631776"/>
            <a:ext cx="25306068" cy="189795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dissolve/>
      </p:transition>
    </mc:Choice>
    <mc:Fallback>
      <p:transition spd="fast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IMG_1666.jpg" descr="IMG_166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61034" y="-2631776"/>
            <a:ext cx="25306068" cy="189795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54" name="IMG_1666.jpg" descr="IMG_1666.jpg"/>
          <p:cNvPicPr>
            <a:picLocks noChangeAspect="1"/>
          </p:cNvPicPr>
          <p:nvPr/>
        </p:nvPicPr>
        <p:blipFill>
          <a:blip r:embed="rId2">
            <a:extLst/>
          </a:blip>
          <a:srcRect l="21212" t="18152" r="48993" b="55999"/>
          <a:stretch>
            <a:fillRect/>
          </a:stretch>
        </p:blipFill>
        <p:spPr>
          <a:xfrm>
            <a:off x="4907480" y="817151"/>
            <a:ext cx="7531101" cy="4900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5" name="IMG_1672.jpg" descr="IMG_1672.jpg"/>
          <p:cNvPicPr>
            <a:picLocks noChangeAspect="1"/>
          </p:cNvPicPr>
          <p:nvPr/>
        </p:nvPicPr>
        <p:blipFill>
          <a:blip r:embed="rId3">
            <a:alphaModFix amt="0"/>
            <a:extLst/>
          </a:blip>
          <a:stretch>
            <a:fillRect/>
          </a:stretch>
        </p:blipFill>
        <p:spPr>
          <a:xfrm rot="34191">
            <a:off x="4129152" y="853946"/>
            <a:ext cx="9055101" cy="67913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afterEffect" presetSubtype="0" presetID="6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99" fill="hold"/>
                                        <p:tgtEl>
                                          <p:spTgt spid="354"/>
                                        </p:tgtEl>
                                      </p:cBhvr>
                                      <p:by x="286366" y="286366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with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44315 0.261787" origin="layout" pathEditMode="relative">
                                      <p:cBhvr>
                                        <p:cTn id="9" dur="499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mph" nodeType="withEffect" presetSubtype="0" presetID="6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499" fill="hold"/>
                                        <p:tgtEl>
                                          <p:spTgt spid="355"/>
                                        </p:tgtEl>
                                      </p:cBhvr>
                                      <p:by x="287787" y="287787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44984 0.402244" origin="layout" pathEditMode="relative">
                                      <p:cBhvr>
                                        <p:cTn id="15" dur="499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ID="9" grpId="5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0"/>
                                      </p:to>
                                    </p:set>
                                    <p:animEffect filter="image" prLst="opacity: 1.00; ">
                                      <p:cBhvr>
                                        <p:cTn id="19" dur="indefinite" fill="hold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5" grpId="5"/>
      <p:bldP build="whole" bldLvl="1" animBg="1" rev="0" advAuto="0" spid="354" grpId="1"/>
      <p:bldP build="whole" bldLvl="1" animBg="1" rev="0" advAuto="0" spid="355" grpId="3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IMG_1672.jpg" descr="IMG_167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34191">
            <a:off x="-841130" y="-10591"/>
            <a:ext cx="26060401" cy="19545301"/>
          </a:xfrm>
          <a:prstGeom prst="rect">
            <a:avLst/>
          </a:prstGeom>
          <a:ln w="12700">
            <a:miter lim="400000"/>
          </a:ln>
        </p:spPr>
      </p:pic>
      <p:sp>
        <p:nvSpPr>
          <p:cNvPr id="358" name="RAM"/>
          <p:cNvSpPr txBox="1"/>
          <p:nvPr/>
        </p:nvSpPr>
        <p:spPr>
          <a:xfrm>
            <a:off x="16199561" y="3358551"/>
            <a:ext cx="1486000" cy="841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RAM</a:t>
            </a:r>
          </a:p>
        </p:txBody>
      </p:sp>
      <p:sp>
        <p:nvSpPr>
          <p:cNvPr id="359" name="VRAM"/>
          <p:cNvSpPr txBox="1"/>
          <p:nvPr/>
        </p:nvSpPr>
        <p:spPr>
          <a:xfrm rot="16200000">
            <a:off x="14432247" y="10542327"/>
            <a:ext cx="1875657" cy="841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VRAM</a:t>
            </a:r>
          </a:p>
        </p:txBody>
      </p:sp>
      <p:pic>
        <p:nvPicPr>
          <p:cNvPr id="360" name="IMG_1672.jpg" descr="IMG_1672.jpg"/>
          <p:cNvPicPr>
            <a:picLocks noChangeAspect="1"/>
          </p:cNvPicPr>
          <p:nvPr/>
        </p:nvPicPr>
        <p:blipFill>
          <a:blip r:embed="rId2">
            <a:extLst/>
          </a:blip>
          <a:srcRect l="38939" t="25524" r="43311" b="57849"/>
          <a:stretch>
            <a:fillRect/>
          </a:stretch>
        </p:blipFill>
        <p:spPr>
          <a:xfrm rot="34191">
            <a:off x="9338073" y="4972754"/>
            <a:ext cx="4625378" cy="3249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443"/>
                </a:moveTo>
                <a:lnTo>
                  <a:pt x="216" y="21600"/>
                </a:lnTo>
                <a:lnTo>
                  <a:pt x="21600" y="21157"/>
                </a:lnTo>
                <a:lnTo>
                  <a:pt x="21384" y="0"/>
                </a:lnTo>
                <a:lnTo>
                  <a:pt x="0" y="443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361" name="SoC"/>
          <p:cNvSpPr txBox="1"/>
          <p:nvPr/>
        </p:nvSpPr>
        <p:spPr>
          <a:xfrm>
            <a:off x="9444400" y="4997246"/>
            <a:ext cx="1323976" cy="841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SoC</a:t>
            </a:r>
          </a:p>
        </p:txBody>
      </p:sp>
      <p:grpSp>
        <p:nvGrpSpPr>
          <p:cNvPr id="364" name="Group"/>
          <p:cNvGrpSpPr/>
          <p:nvPr/>
        </p:nvGrpSpPr>
        <p:grpSpPr>
          <a:xfrm>
            <a:off x="16481421" y="60968"/>
            <a:ext cx="7903861" cy="3676007"/>
            <a:chOff x="0" y="0"/>
            <a:chExt cx="7903859" cy="3676006"/>
          </a:xfrm>
        </p:grpSpPr>
        <p:sp>
          <p:nvSpPr>
            <p:cNvPr id="362" name="DMG"/>
            <p:cNvSpPr txBox="1"/>
            <p:nvPr/>
          </p:nvSpPr>
          <p:spPr>
            <a:xfrm>
              <a:off x="4192793" y="1704331"/>
              <a:ext cx="3711068" cy="1971676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>
              <a:lvl1pPr algn="r">
                <a:defRPr sz="12000">
                  <a:solidFill>
                    <a:srgbClr val="000000"/>
                  </a:solidFill>
                </a:defRPr>
              </a:lvl1pPr>
            </a:lstStyle>
            <a:p>
              <a:pPr/>
              <a:r>
                <a:t>DMG</a:t>
              </a:r>
            </a:p>
          </p:txBody>
        </p:sp>
        <p:sp>
          <p:nvSpPr>
            <p:cNvPr id="363" name="Game Boy"/>
            <p:cNvSpPr txBox="1"/>
            <p:nvPr/>
          </p:nvSpPr>
          <p:spPr>
            <a:xfrm>
              <a:off x="0" y="0"/>
              <a:ext cx="7693720" cy="1971675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>
              <a:lvl1pPr algn="r">
                <a:defRPr b="1" sz="120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Game Boy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49"/>
                            </p:stCondLst>
                            <p:childTnLst>
                              <p:par>
                                <p:cTn id="14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8" grpId="2"/>
      <p:bldP build="whole" bldLvl="1" animBg="1" rev="0" advAuto="0" spid="364" grpId="1"/>
      <p:bldP build="whole" bldLvl="1" animBg="1" rev="0" advAuto="0" spid="359" grpId="3"/>
      <p:bldP build="whole" bldLvl="1" animBg="1" rev="0" advAuto="0" spid="361" grpId="4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IMG_1721.jpg" descr="IMG_172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52420" y="-5336664"/>
            <a:ext cx="27488652" cy="20616490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Super Game Boy"/>
          <p:cNvSpPr txBox="1"/>
          <p:nvPr/>
        </p:nvSpPr>
        <p:spPr>
          <a:xfrm>
            <a:off x="11739013" y="60968"/>
            <a:ext cx="12436129" cy="19716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b="1" sz="12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Super Game Boy</a:t>
            </a:r>
          </a:p>
        </p:txBody>
      </p:sp>
      <p:sp>
        <p:nvSpPr>
          <p:cNvPr id="368" name="SGB"/>
          <p:cNvSpPr txBox="1"/>
          <p:nvPr/>
        </p:nvSpPr>
        <p:spPr>
          <a:xfrm>
            <a:off x="21096363" y="2032000"/>
            <a:ext cx="3288920" cy="1971675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sz="12000">
                <a:solidFill>
                  <a:srgbClr val="000000"/>
                </a:solidFill>
              </a:defRPr>
            </a:lvl1pPr>
          </a:lstStyle>
          <a:p>
            <a:pPr/>
            <a:r>
              <a:t>SGB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IMG_1733.jpg" descr="IMG_173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39022">
            <a:off x="1003696" y="-1160490"/>
            <a:ext cx="22376608" cy="16782456"/>
          </a:xfrm>
          <a:prstGeom prst="rect">
            <a:avLst/>
          </a:prstGeom>
          <a:ln w="12700">
            <a:miter lim="400000"/>
          </a:ln>
        </p:spPr>
      </p:pic>
      <p:sp>
        <p:nvSpPr>
          <p:cNvPr id="371" name="Game Boy Pocket"/>
          <p:cNvSpPr txBox="1"/>
          <p:nvPr/>
        </p:nvSpPr>
        <p:spPr>
          <a:xfrm>
            <a:off x="11060356" y="60968"/>
            <a:ext cx="13114785" cy="19716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b="1" sz="12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Pocket</a:t>
            </a:r>
          </a:p>
        </p:txBody>
      </p:sp>
      <p:sp>
        <p:nvSpPr>
          <p:cNvPr id="372" name="MGB"/>
          <p:cNvSpPr txBox="1"/>
          <p:nvPr/>
        </p:nvSpPr>
        <p:spPr>
          <a:xfrm>
            <a:off x="20758034" y="2032000"/>
            <a:ext cx="3627248" cy="1971675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sz="12000">
                <a:solidFill>
                  <a:srgbClr val="000000"/>
                </a:solidFill>
              </a:defRPr>
            </a:lvl1pPr>
          </a:lstStyle>
          <a:p>
            <a:pPr/>
            <a:r>
              <a:t>MGB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IMG_1732.jpg" descr="IMG_173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2932">
            <a:off x="534933" y="-1146354"/>
            <a:ext cx="23184311" cy="17388231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Game Boy Light"/>
          <p:cNvSpPr txBox="1"/>
          <p:nvPr/>
        </p:nvSpPr>
        <p:spPr>
          <a:xfrm>
            <a:off x="12334325" y="60968"/>
            <a:ext cx="11840817" cy="19716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b="1" sz="12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Light</a:t>
            </a:r>
          </a:p>
        </p:txBody>
      </p:sp>
      <p:sp>
        <p:nvSpPr>
          <p:cNvPr id="376" name="MGB"/>
          <p:cNvSpPr txBox="1"/>
          <p:nvPr/>
        </p:nvSpPr>
        <p:spPr>
          <a:xfrm>
            <a:off x="20758034" y="2032000"/>
            <a:ext cx="3627248" cy="1971675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sz="12000">
                <a:solidFill>
                  <a:srgbClr val="000000"/>
                </a:solidFill>
              </a:defRPr>
            </a:lvl1pPr>
          </a:lstStyle>
          <a:p>
            <a:pPr/>
            <a:r>
              <a:t>MGB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IMG_1734.jpg" descr="IMG_173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73363" y="-4720706"/>
            <a:ext cx="26154603" cy="19615953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Super Game Boy 2"/>
          <p:cNvSpPr txBox="1"/>
          <p:nvPr/>
        </p:nvSpPr>
        <p:spPr>
          <a:xfrm>
            <a:off x="10468021" y="60968"/>
            <a:ext cx="13707121" cy="19716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b="1" sz="12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Super Game Boy 2</a:t>
            </a:r>
          </a:p>
        </p:txBody>
      </p:sp>
      <p:sp>
        <p:nvSpPr>
          <p:cNvPr id="380" name="SGB2"/>
          <p:cNvSpPr txBox="1"/>
          <p:nvPr/>
        </p:nvSpPr>
        <p:spPr>
          <a:xfrm>
            <a:off x="20249019" y="2032000"/>
            <a:ext cx="4136264" cy="1971675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sz="12000">
                <a:solidFill>
                  <a:srgbClr val="000000"/>
                </a:solidFill>
              </a:defRPr>
            </a:lvl1pPr>
          </a:lstStyle>
          <a:p>
            <a:pPr/>
            <a:r>
              <a:t>SGB2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IMG_1731.jpg" descr="IMG_173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7754" y="-1145734"/>
            <a:ext cx="21983681" cy="16487761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Game Boy Color"/>
          <p:cNvSpPr txBox="1"/>
          <p:nvPr/>
        </p:nvSpPr>
        <p:spPr>
          <a:xfrm>
            <a:off x="12079085" y="60968"/>
            <a:ext cx="12096057" cy="19716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b="1" sz="12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Color</a:t>
            </a:r>
          </a:p>
        </p:txBody>
      </p:sp>
      <p:sp>
        <p:nvSpPr>
          <p:cNvPr id="384" name="CGB"/>
          <p:cNvSpPr txBox="1"/>
          <p:nvPr/>
        </p:nvSpPr>
        <p:spPr>
          <a:xfrm>
            <a:off x="20927199" y="2032000"/>
            <a:ext cx="3458084" cy="1971675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sz="12000">
                <a:solidFill>
                  <a:srgbClr val="000000"/>
                </a:solidFill>
              </a:defRPr>
            </a:lvl1pPr>
          </a:lstStyle>
          <a:p>
            <a:pPr/>
            <a:r>
              <a:t>CGB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IMG_1742.jpg" descr="IMG_174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529215">
            <a:off x="572582" y="-1124917"/>
            <a:ext cx="22687917" cy="17015938"/>
          </a:xfrm>
          <a:prstGeom prst="rect">
            <a:avLst/>
          </a:prstGeom>
          <a:ln w="12700">
            <a:miter lim="400000"/>
          </a:ln>
        </p:spPr>
      </p:pic>
      <p:sp>
        <p:nvSpPr>
          <p:cNvPr id="387" name="GB Boy"/>
          <p:cNvSpPr txBox="1"/>
          <p:nvPr/>
        </p:nvSpPr>
        <p:spPr>
          <a:xfrm>
            <a:off x="18431070" y="60968"/>
            <a:ext cx="5744072" cy="197167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>
            <a:lvl1pPr algn="r">
              <a:defRPr b="1" sz="12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GB Boy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7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IMG_1711.jpg" descr="IMG_1711.jpg"/>
          <p:cNvPicPr>
            <a:picLocks noChangeAspect="1"/>
          </p:cNvPicPr>
          <p:nvPr/>
        </p:nvPicPr>
        <p:blipFill>
          <a:blip r:embed="rId2">
            <a:extLst/>
          </a:blip>
          <a:srcRect l="19256" t="16989" r="20226" b="20540"/>
          <a:stretch>
            <a:fillRect/>
          </a:stretch>
        </p:blipFill>
        <p:spPr>
          <a:xfrm rot="26365">
            <a:off x="6899335" y="138103"/>
            <a:ext cx="11117958" cy="15302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43"/>
                </a:moveTo>
                <a:lnTo>
                  <a:pt x="464" y="21600"/>
                </a:lnTo>
                <a:lnTo>
                  <a:pt x="21600" y="21357"/>
                </a:lnTo>
                <a:lnTo>
                  <a:pt x="21136" y="0"/>
                </a:lnTo>
                <a:lnTo>
                  <a:pt x="0" y="243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IMG_1672.jpg" descr="IMG_167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34191">
            <a:off x="-841130" y="-10591"/>
            <a:ext cx="26060401" cy="19545301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RAM"/>
          <p:cNvSpPr txBox="1"/>
          <p:nvPr/>
        </p:nvSpPr>
        <p:spPr>
          <a:xfrm>
            <a:off x="16199561" y="3358551"/>
            <a:ext cx="1486000" cy="841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RAM</a:t>
            </a:r>
          </a:p>
        </p:txBody>
      </p:sp>
      <p:sp>
        <p:nvSpPr>
          <p:cNvPr id="393" name="VRAM"/>
          <p:cNvSpPr txBox="1"/>
          <p:nvPr/>
        </p:nvSpPr>
        <p:spPr>
          <a:xfrm rot="16200000">
            <a:off x="14432247" y="10542327"/>
            <a:ext cx="1875657" cy="841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VRAM</a:t>
            </a:r>
          </a:p>
        </p:txBody>
      </p:sp>
      <p:pic>
        <p:nvPicPr>
          <p:cNvPr id="394" name="IMG_1672.jpg" descr="IMG_1672.jpg"/>
          <p:cNvPicPr>
            <a:picLocks noChangeAspect="1"/>
          </p:cNvPicPr>
          <p:nvPr/>
        </p:nvPicPr>
        <p:blipFill>
          <a:blip r:embed="rId2">
            <a:extLst/>
          </a:blip>
          <a:srcRect l="38939" t="25524" r="43311" b="57849"/>
          <a:stretch>
            <a:fillRect/>
          </a:stretch>
        </p:blipFill>
        <p:spPr>
          <a:xfrm rot="34191">
            <a:off x="9338073" y="4972754"/>
            <a:ext cx="4625378" cy="3249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443"/>
                </a:moveTo>
                <a:lnTo>
                  <a:pt x="216" y="21600"/>
                </a:lnTo>
                <a:lnTo>
                  <a:pt x="21600" y="21157"/>
                </a:lnTo>
                <a:lnTo>
                  <a:pt x="21384" y="0"/>
                </a:lnTo>
                <a:lnTo>
                  <a:pt x="0" y="443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395" name="SoC"/>
          <p:cNvSpPr txBox="1"/>
          <p:nvPr/>
        </p:nvSpPr>
        <p:spPr>
          <a:xfrm>
            <a:off x="9444400" y="4997246"/>
            <a:ext cx="1323976" cy="841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SoC</a:t>
            </a:r>
          </a:p>
        </p:txBody>
      </p:sp>
      <p:sp>
        <p:nvSpPr>
          <p:cNvPr id="396" name="DMG–CPU"/>
          <p:cNvSpPr txBox="1"/>
          <p:nvPr/>
        </p:nvSpPr>
        <p:spPr>
          <a:xfrm>
            <a:off x="3202405" y="1898470"/>
            <a:ext cx="14387712" cy="3863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8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DMG–CPU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" dur="499" fill="hold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xit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0" dur="499" fill="hold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98"/>
                            </p:stCondLst>
                            <p:childTnLst>
                              <p:par>
                                <p:cTn id="13" presetClass="exit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4" dur="499" fill="hold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97"/>
                            </p:stCondLst>
                            <p:childTnLst>
                              <p:par>
                                <p:cTn id="17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mph" nodeType="after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394"/>
                                        </p:tgtEl>
                                      </p:cBhvr>
                                      <p:by x="555000" y="55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22195 0.018987" origin="layout" pathEditMode="relative">
                                      <p:cBhvr>
                                        <p:cTn id="24" dur="10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8" dur="3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5" grpId="2"/>
      <p:bldP build="whole" bldLvl="1" animBg="1" rev="0" advAuto="0" spid="394" grpId="4"/>
      <p:bldP build="whole" bldLvl="1" animBg="1" rev="0" advAuto="0" spid="393" grpId="3"/>
      <p:bldP build="whole" bldLvl="1" animBg="1" rev="0" advAuto="0" spid="394" grpId="5"/>
      <p:bldP build="whole" bldLvl="1" animBg="1" rev="0" advAuto="0" spid="396" grpId="7"/>
      <p:bldP build="whole" bldLvl="1" animBg="1" rev="0" advAuto="0" spid="392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CPU"/>
          <p:cNvSpPr/>
          <p:nvPr/>
        </p:nvSpPr>
        <p:spPr>
          <a:xfrm>
            <a:off x="427811" y="2407361"/>
            <a:ext cx="11430001" cy="1678789"/>
          </a:xfrm>
          <a:prstGeom prst="rect">
            <a:avLst/>
          </a:prstGeom>
          <a:solidFill>
            <a:schemeClr val="accent6">
              <a:hueOff val="-194191"/>
              <a:satOff val="-4488"/>
              <a:lumOff val="-21153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CPU</a:t>
            </a:r>
          </a:p>
        </p:txBody>
      </p:sp>
      <p:sp>
        <p:nvSpPr>
          <p:cNvPr id="399" name="Joypad Input"/>
          <p:cNvSpPr/>
          <p:nvPr/>
        </p:nvSpPr>
        <p:spPr>
          <a:xfrm>
            <a:off x="12526188" y="3503346"/>
            <a:ext cx="11430001" cy="1678789"/>
          </a:xfrm>
          <a:prstGeom prst="rect">
            <a:avLst/>
          </a:prstGeom>
          <a:solidFill>
            <a:schemeClr val="accent3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Joypad Input</a:t>
            </a:r>
          </a:p>
        </p:txBody>
      </p:sp>
      <p:sp>
        <p:nvSpPr>
          <p:cNvPr id="400" name="Timer"/>
          <p:cNvSpPr/>
          <p:nvPr/>
        </p:nvSpPr>
        <p:spPr>
          <a:xfrm>
            <a:off x="427811" y="6979551"/>
            <a:ext cx="11430001" cy="1678789"/>
          </a:xfrm>
          <a:prstGeom prst="rect">
            <a:avLst/>
          </a:prstGeom>
          <a:solidFill>
            <a:schemeClr val="accent5">
              <a:hueOff val="243052"/>
              <a:satOff val="19712"/>
              <a:lumOff val="-10957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Timer</a:t>
            </a:r>
          </a:p>
        </p:txBody>
      </p:sp>
      <p:sp>
        <p:nvSpPr>
          <p:cNvPr id="401" name="Serial Data Transfer"/>
          <p:cNvSpPr/>
          <p:nvPr/>
        </p:nvSpPr>
        <p:spPr>
          <a:xfrm>
            <a:off x="12526188" y="5789441"/>
            <a:ext cx="11430001" cy="1678789"/>
          </a:xfrm>
          <a:prstGeom prst="rect">
            <a:avLst/>
          </a:prstGeom>
          <a:solidFill>
            <a:schemeClr val="accent4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Serial Data Transfer</a:t>
            </a:r>
          </a:p>
        </p:txBody>
      </p:sp>
      <p:sp>
        <p:nvSpPr>
          <p:cNvPr id="402" name="Interrupt Controller"/>
          <p:cNvSpPr/>
          <p:nvPr/>
        </p:nvSpPr>
        <p:spPr>
          <a:xfrm>
            <a:off x="427811" y="4693456"/>
            <a:ext cx="11430001" cy="1678789"/>
          </a:xfrm>
          <a:prstGeom prst="rect">
            <a:avLst/>
          </a:prstGeom>
          <a:solidFill>
            <a:schemeClr val="accent2">
              <a:lumOff val="-15046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Interrupt Controller</a:t>
            </a:r>
          </a:p>
        </p:txBody>
      </p:sp>
      <p:sp>
        <p:nvSpPr>
          <p:cNvPr id="403" name="Sound Controller"/>
          <p:cNvSpPr/>
          <p:nvPr/>
        </p:nvSpPr>
        <p:spPr>
          <a:xfrm>
            <a:off x="12526188" y="8075536"/>
            <a:ext cx="11430001" cy="1678789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Sound Controller</a:t>
            </a:r>
          </a:p>
        </p:txBody>
      </p:sp>
      <p:sp>
        <p:nvSpPr>
          <p:cNvPr id="404" name="Pixel Processing Unit"/>
          <p:cNvSpPr/>
          <p:nvPr/>
        </p:nvSpPr>
        <p:spPr>
          <a:xfrm>
            <a:off x="12526188" y="10267505"/>
            <a:ext cx="11430001" cy="1867040"/>
          </a:xfrm>
          <a:prstGeom prst="rect">
            <a:avLst/>
          </a:prstGeom>
          <a:solidFill>
            <a:schemeClr val="accent1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Pixel Processing Unit</a:t>
            </a:r>
          </a:p>
        </p:txBody>
      </p:sp>
      <p:sp>
        <p:nvSpPr>
          <p:cNvPr id="405" name="Memory"/>
          <p:cNvSpPr/>
          <p:nvPr/>
        </p:nvSpPr>
        <p:spPr>
          <a:xfrm>
            <a:off x="427811" y="9265646"/>
            <a:ext cx="11430001" cy="1678789"/>
          </a:xfrm>
          <a:prstGeom prst="rect">
            <a:avLst/>
          </a:prstGeom>
          <a:solidFill>
            <a:schemeClr val="accent5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Memory</a:t>
            </a:r>
          </a:p>
        </p:txBody>
      </p:sp>
      <p:sp>
        <p:nvSpPr>
          <p:cNvPr id="406" name="Boot ROM"/>
          <p:cNvSpPr/>
          <p:nvPr/>
        </p:nvSpPr>
        <p:spPr>
          <a:xfrm>
            <a:off x="427811" y="11551741"/>
            <a:ext cx="11430001" cy="1678789"/>
          </a:xfrm>
          <a:prstGeom prst="rect">
            <a:avLst/>
          </a:prstGeom>
          <a:solidFill>
            <a:srgbClr val="53585F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Boot ROM</a:t>
            </a:r>
          </a:p>
        </p:txBody>
      </p:sp>
      <p:sp>
        <p:nvSpPr>
          <p:cNvPr id="407" name="DMG–CPU"/>
          <p:cNvSpPr txBox="1"/>
          <p:nvPr/>
        </p:nvSpPr>
        <p:spPr>
          <a:xfrm>
            <a:off x="5921864" y="-701236"/>
            <a:ext cx="12540272" cy="3381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100">
                <a:latin typeface="Arial Black"/>
                <a:ea typeface="Arial Black"/>
                <a:cs typeface="Arial Black"/>
                <a:sym typeface="Arial Black"/>
              </a:defRPr>
            </a:lvl1pPr>
          </a:lstStyle>
          <a:p>
            <a:pPr/>
            <a:r>
              <a:t>DMG–CPU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dissolve/>
      </p:transition>
    </mc:Choice>
    <mc:Fallback>
      <p:transition spd="fast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CPU"/>
          <p:cNvSpPr/>
          <p:nvPr/>
        </p:nvSpPr>
        <p:spPr>
          <a:xfrm>
            <a:off x="5836145" y="5924480"/>
            <a:ext cx="12711711" cy="1867041"/>
          </a:xfrm>
          <a:prstGeom prst="rect">
            <a:avLst/>
          </a:prstGeom>
          <a:solidFill>
            <a:schemeClr val="accent6">
              <a:hueOff val="-194191"/>
              <a:satOff val="-4488"/>
              <a:lumOff val="-21153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CPU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dissolve/>
      </p:transition>
    </mc:Choice>
    <mc:Fallback>
      <p:transition spd="fast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ameboySchraeg.png" descr="GameboySchraeg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10127033" y="4353678"/>
            <a:ext cx="4129934" cy="500864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14" name="Group"/>
          <p:cNvGrpSpPr/>
          <p:nvPr/>
        </p:nvGrpSpPr>
        <p:grpSpPr>
          <a:xfrm>
            <a:off x="380536" y="2278414"/>
            <a:ext cx="8629408" cy="6923184"/>
            <a:chOff x="0" y="0"/>
            <a:chExt cx="8629406" cy="6923183"/>
          </a:xfrm>
        </p:grpSpPr>
        <p:pic>
          <p:nvPicPr>
            <p:cNvPr id="412" name="NES.png" descr="NES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0"/>
            <a:stretch>
              <a:fillRect/>
            </a:stretch>
          </p:blipFill>
          <p:spPr>
            <a:xfrm>
              <a:off x="0" y="2235987"/>
              <a:ext cx="8629407" cy="46871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3" name="NES…"/>
            <p:cNvSpPr txBox="1"/>
            <p:nvPr/>
          </p:nvSpPr>
          <p:spPr>
            <a:xfrm>
              <a:off x="3495875" y="0"/>
              <a:ext cx="1637656" cy="1666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NES</a:t>
              </a:r>
            </a:p>
            <a:p>
              <a:pPr/>
              <a:r>
                <a:t>1983</a:t>
              </a:r>
            </a:p>
          </p:txBody>
        </p:sp>
      </p:grpSp>
      <p:grpSp>
        <p:nvGrpSpPr>
          <p:cNvPr id="417" name="Group"/>
          <p:cNvGrpSpPr/>
          <p:nvPr/>
        </p:nvGrpSpPr>
        <p:grpSpPr>
          <a:xfrm>
            <a:off x="15374058" y="2278414"/>
            <a:ext cx="8629442" cy="6483191"/>
            <a:chOff x="0" y="0"/>
            <a:chExt cx="8629441" cy="6483190"/>
          </a:xfrm>
        </p:grpSpPr>
        <p:pic>
          <p:nvPicPr>
            <p:cNvPr id="415" name="SNESFree.png" descr="SNESFree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7555" r="0" b="7555"/>
            <a:stretch>
              <a:fillRect/>
            </a:stretch>
          </p:blipFill>
          <p:spPr>
            <a:xfrm>
              <a:off x="0" y="2675888"/>
              <a:ext cx="8629442" cy="38073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6" name="SNES…"/>
            <p:cNvSpPr txBox="1"/>
            <p:nvPr/>
          </p:nvSpPr>
          <p:spPr>
            <a:xfrm>
              <a:off x="3284027" y="0"/>
              <a:ext cx="2061196" cy="16668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SNES</a:t>
              </a:r>
            </a:p>
            <a:p>
              <a:pPr/>
              <a:r>
                <a:t>1990</a:t>
              </a:r>
            </a:p>
          </p:txBody>
        </p:sp>
      </p:grpSp>
      <p:sp>
        <p:nvSpPr>
          <p:cNvPr id="418" name="Game Boy…"/>
          <p:cNvSpPr txBox="1"/>
          <p:nvPr/>
        </p:nvSpPr>
        <p:spPr>
          <a:xfrm>
            <a:off x="10839748" y="2278414"/>
            <a:ext cx="3472893" cy="166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Game Boy</a:t>
            </a:r>
          </a:p>
          <a:p>
            <a:pPr/>
            <a:r>
              <a:t>1989</a:t>
            </a:r>
          </a:p>
        </p:txBody>
      </p:sp>
      <p:grpSp>
        <p:nvGrpSpPr>
          <p:cNvPr id="422" name="Group"/>
          <p:cNvGrpSpPr/>
          <p:nvPr/>
        </p:nvGrpSpPr>
        <p:grpSpPr>
          <a:xfrm>
            <a:off x="1135331" y="11164996"/>
            <a:ext cx="7119818" cy="1884545"/>
            <a:chOff x="0" y="0"/>
            <a:chExt cx="7119816" cy="1884544"/>
          </a:xfrm>
        </p:grpSpPr>
        <p:sp>
          <p:nvSpPr>
            <p:cNvPr id="419" name="Rectangle"/>
            <p:cNvSpPr/>
            <p:nvPr/>
          </p:nvSpPr>
          <p:spPr>
            <a:xfrm>
              <a:off x="0" y="0"/>
              <a:ext cx="7119817" cy="1884545"/>
            </a:xfrm>
            <a:prstGeom prst="rect">
              <a:avLst/>
            </a:prstGeom>
            <a:blipFill rotWithShape="1">
              <a:blip r:embed="rId5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6000"/>
              </a:pPr>
            </a:p>
          </p:txBody>
        </p:sp>
        <p:pic>
          <p:nvPicPr>
            <p:cNvPr id="420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692554" y="350259"/>
              <a:ext cx="1734709" cy="5788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1" name="6502"/>
            <p:cNvSpPr txBox="1"/>
            <p:nvPr/>
          </p:nvSpPr>
          <p:spPr>
            <a:xfrm>
              <a:off x="2854944" y="855256"/>
              <a:ext cx="1409929" cy="805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400"/>
              </a:lvl1pPr>
            </a:lstStyle>
            <a:p>
              <a:pPr/>
              <a:r>
                <a:t>6502</a:t>
              </a:r>
            </a:p>
          </p:txBody>
        </p:sp>
      </p:grpSp>
      <p:grpSp>
        <p:nvGrpSpPr>
          <p:cNvPr id="426" name="Group"/>
          <p:cNvGrpSpPr/>
          <p:nvPr/>
        </p:nvGrpSpPr>
        <p:grpSpPr>
          <a:xfrm>
            <a:off x="16128775" y="11164996"/>
            <a:ext cx="7119817" cy="1884545"/>
            <a:chOff x="0" y="0"/>
            <a:chExt cx="7119816" cy="1884544"/>
          </a:xfrm>
        </p:grpSpPr>
        <p:sp>
          <p:nvSpPr>
            <p:cNvPr id="423" name="Rectangle"/>
            <p:cNvSpPr/>
            <p:nvPr/>
          </p:nvSpPr>
          <p:spPr>
            <a:xfrm>
              <a:off x="0" y="0"/>
              <a:ext cx="7119817" cy="1884545"/>
            </a:xfrm>
            <a:prstGeom prst="rect">
              <a:avLst/>
            </a:prstGeom>
            <a:blipFill rotWithShape="1">
              <a:blip r:embed="rId7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6000"/>
              </a:pPr>
            </a:p>
          </p:txBody>
        </p:sp>
        <p:sp>
          <p:nvSpPr>
            <p:cNvPr id="424" name="65816"/>
            <p:cNvSpPr txBox="1"/>
            <p:nvPr/>
          </p:nvSpPr>
          <p:spPr>
            <a:xfrm>
              <a:off x="2891610" y="1002984"/>
              <a:ext cx="1732773" cy="805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500"/>
              </a:lvl1pPr>
            </a:lstStyle>
            <a:p>
              <a:pPr/>
              <a:r>
                <a:t>65816</a:t>
              </a:r>
            </a:p>
          </p:txBody>
        </p:sp>
        <p:pic>
          <p:nvPicPr>
            <p:cNvPr id="425" name="Image" descr="Image"/>
            <p:cNvPicPr>
              <a:picLocks noChangeAspect="1"/>
            </p:cNvPicPr>
            <p:nvPr/>
          </p:nvPicPr>
          <p:blipFill>
            <a:blip r:embed="rId8">
              <a:extLst/>
            </a:blip>
            <a:srcRect l="13061" t="0" r="13478" b="3093"/>
            <a:stretch>
              <a:fillRect/>
            </a:stretch>
          </p:blipFill>
          <p:spPr>
            <a:xfrm>
              <a:off x="3087047" y="206507"/>
              <a:ext cx="1341851" cy="867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582" fill="norm" stroke="1" extrusionOk="0">
                  <a:moveTo>
                    <a:pt x="10008" y="0"/>
                  </a:moveTo>
                  <a:cubicBezTo>
                    <a:pt x="5565" y="9"/>
                    <a:pt x="1303" y="72"/>
                    <a:pt x="1257" y="188"/>
                  </a:cubicBezTo>
                  <a:cubicBezTo>
                    <a:pt x="1216" y="290"/>
                    <a:pt x="1058" y="375"/>
                    <a:pt x="906" y="375"/>
                  </a:cubicBezTo>
                  <a:cubicBezTo>
                    <a:pt x="754" y="375"/>
                    <a:pt x="486" y="539"/>
                    <a:pt x="313" y="751"/>
                  </a:cubicBezTo>
                  <a:lnTo>
                    <a:pt x="0" y="1146"/>
                  </a:lnTo>
                  <a:lnTo>
                    <a:pt x="0" y="10927"/>
                  </a:lnTo>
                  <a:cubicBezTo>
                    <a:pt x="0" y="21121"/>
                    <a:pt x="0" y="21051"/>
                    <a:pt x="504" y="21458"/>
                  </a:cubicBezTo>
                  <a:cubicBezTo>
                    <a:pt x="615" y="21548"/>
                    <a:pt x="5227" y="21600"/>
                    <a:pt x="10850" y="21577"/>
                  </a:cubicBezTo>
                  <a:cubicBezTo>
                    <a:pt x="19772" y="21539"/>
                    <a:pt x="21037" y="21503"/>
                    <a:pt x="21285" y="21251"/>
                  </a:cubicBezTo>
                  <a:lnTo>
                    <a:pt x="21566" y="20964"/>
                  </a:lnTo>
                  <a:lnTo>
                    <a:pt x="21566" y="11055"/>
                  </a:lnTo>
                  <a:cubicBezTo>
                    <a:pt x="21566" y="208"/>
                    <a:pt x="21600" y="691"/>
                    <a:pt x="20871" y="454"/>
                  </a:cubicBezTo>
                  <a:cubicBezTo>
                    <a:pt x="20694" y="397"/>
                    <a:pt x="20456" y="274"/>
                    <a:pt x="20341" y="178"/>
                  </a:cubicBezTo>
                  <a:cubicBezTo>
                    <a:pt x="20204" y="63"/>
                    <a:pt x="15958" y="5"/>
                    <a:pt x="11545" y="0"/>
                  </a:cubicBezTo>
                  <a:lnTo>
                    <a:pt x="10844" y="0"/>
                  </a:lnTo>
                  <a:lnTo>
                    <a:pt x="10008" y="0"/>
                  </a:lnTo>
                  <a:close/>
                  <a:moveTo>
                    <a:pt x="6124" y="2974"/>
                  </a:moveTo>
                  <a:cubicBezTo>
                    <a:pt x="7288" y="2961"/>
                    <a:pt x="8835" y="2972"/>
                    <a:pt x="10914" y="2974"/>
                  </a:cubicBezTo>
                  <a:cubicBezTo>
                    <a:pt x="17720" y="2980"/>
                    <a:pt x="18632" y="3005"/>
                    <a:pt x="18970" y="3270"/>
                  </a:cubicBezTo>
                  <a:cubicBezTo>
                    <a:pt x="19826" y="3941"/>
                    <a:pt x="19774" y="3411"/>
                    <a:pt x="19774" y="10966"/>
                  </a:cubicBezTo>
                  <a:lnTo>
                    <a:pt x="19774" y="17783"/>
                  </a:lnTo>
                  <a:lnTo>
                    <a:pt x="19410" y="18257"/>
                  </a:lnTo>
                  <a:cubicBezTo>
                    <a:pt x="19210" y="18517"/>
                    <a:pt x="18845" y="18823"/>
                    <a:pt x="18600" y="18929"/>
                  </a:cubicBezTo>
                  <a:cubicBezTo>
                    <a:pt x="18314" y="19052"/>
                    <a:pt x="15512" y="19114"/>
                    <a:pt x="10786" y="19107"/>
                  </a:cubicBezTo>
                  <a:cubicBezTo>
                    <a:pt x="2784" y="19094"/>
                    <a:pt x="2830" y="19098"/>
                    <a:pt x="2131" y="18059"/>
                  </a:cubicBezTo>
                  <a:lnTo>
                    <a:pt x="1799" y="17566"/>
                  </a:lnTo>
                  <a:lnTo>
                    <a:pt x="1799" y="11006"/>
                  </a:lnTo>
                  <a:lnTo>
                    <a:pt x="1799" y="4436"/>
                  </a:lnTo>
                  <a:lnTo>
                    <a:pt x="2099" y="3972"/>
                  </a:lnTo>
                  <a:cubicBezTo>
                    <a:pt x="2598" y="3198"/>
                    <a:pt x="2630" y="3013"/>
                    <a:pt x="6124" y="2974"/>
                  </a:cubicBezTo>
                  <a:close/>
                  <a:moveTo>
                    <a:pt x="10888" y="6125"/>
                  </a:moveTo>
                  <a:cubicBezTo>
                    <a:pt x="6658" y="6125"/>
                    <a:pt x="4336" y="6187"/>
                    <a:pt x="4184" y="6313"/>
                  </a:cubicBezTo>
                  <a:cubicBezTo>
                    <a:pt x="3965" y="6495"/>
                    <a:pt x="3955" y="6755"/>
                    <a:pt x="3955" y="11045"/>
                  </a:cubicBezTo>
                  <a:cubicBezTo>
                    <a:pt x="3955" y="15165"/>
                    <a:pt x="3975" y="15586"/>
                    <a:pt x="4165" y="15758"/>
                  </a:cubicBezTo>
                  <a:cubicBezTo>
                    <a:pt x="4300" y="15880"/>
                    <a:pt x="6653" y="15952"/>
                    <a:pt x="10786" y="15955"/>
                  </a:cubicBezTo>
                  <a:cubicBezTo>
                    <a:pt x="16401" y="15960"/>
                    <a:pt x="17238" y="15922"/>
                    <a:pt x="17471" y="15669"/>
                  </a:cubicBezTo>
                  <a:cubicBezTo>
                    <a:pt x="17733" y="15384"/>
                    <a:pt x="17732" y="15317"/>
                    <a:pt x="17732" y="11045"/>
                  </a:cubicBezTo>
                  <a:cubicBezTo>
                    <a:pt x="17732" y="7349"/>
                    <a:pt x="17708" y="6660"/>
                    <a:pt x="17547" y="6412"/>
                  </a:cubicBezTo>
                  <a:cubicBezTo>
                    <a:pt x="17381" y="6154"/>
                    <a:pt x="16610" y="6125"/>
                    <a:pt x="10888" y="6125"/>
                  </a:cubicBezTo>
                  <a:close/>
                  <a:moveTo>
                    <a:pt x="10314" y="7983"/>
                  </a:moveTo>
                  <a:lnTo>
                    <a:pt x="11373" y="7983"/>
                  </a:lnTo>
                  <a:cubicBezTo>
                    <a:pt x="12564" y="7983"/>
                    <a:pt x="13043" y="8313"/>
                    <a:pt x="13414" y="9395"/>
                  </a:cubicBezTo>
                  <a:lnTo>
                    <a:pt x="13618" y="9978"/>
                  </a:lnTo>
                  <a:lnTo>
                    <a:pt x="13759" y="9474"/>
                  </a:lnTo>
                  <a:cubicBezTo>
                    <a:pt x="13837" y="9200"/>
                    <a:pt x="14074" y="8775"/>
                    <a:pt x="14288" y="8526"/>
                  </a:cubicBezTo>
                  <a:cubicBezTo>
                    <a:pt x="14634" y="8124"/>
                    <a:pt x="14823" y="8068"/>
                    <a:pt x="15972" y="8012"/>
                  </a:cubicBezTo>
                  <a:cubicBezTo>
                    <a:pt x="17679" y="7929"/>
                    <a:pt x="17697" y="7937"/>
                    <a:pt x="17280" y="9040"/>
                  </a:cubicBezTo>
                  <a:lnTo>
                    <a:pt x="16942" y="9929"/>
                  </a:lnTo>
                  <a:lnTo>
                    <a:pt x="15991" y="10018"/>
                  </a:lnTo>
                  <a:cubicBezTo>
                    <a:pt x="15468" y="10069"/>
                    <a:pt x="14970" y="10182"/>
                    <a:pt x="14888" y="10265"/>
                  </a:cubicBezTo>
                  <a:cubicBezTo>
                    <a:pt x="14660" y="10493"/>
                    <a:pt x="14706" y="11592"/>
                    <a:pt x="14958" y="11944"/>
                  </a:cubicBezTo>
                  <a:cubicBezTo>
                    <a:pt x="15130" y="12185"/>
                    <a:pt x="15426" y="12250"/>
                    <a:pt x="16329" y="12250"/>
                  </a:cubicBezTo>
                  <a:cubicBezTo>
                    <a:pt x="16963" y="12250"/>
                    <a:pt x="17516" y="12324"/>
                    <a:pt x="17554" y="12418"/>
                  </a:cubicBezTo>
                  <a:cubicBezTo>
                    <a:pt x="17592" y="12513"/>
                    <a:pt x="17449" y="12989"/>
                    <a:pt x="17241" y="13466"/>
                  </a:cubicBezTo>
                  <a:lnTo>
                    <a:pt x="16865" y="14325"/>
                  </a:lnTo>
                  <a:lnTo>
                    <a:pt x="15819" y="14266"/>
                  </a:lnTo>
                  <a:cubicBezTo>
                    <a:pt x="14889" y="14209"/>
                    <a:pt x="14730" y="14140"/>
                    <a:pt x="14326" y="13663"/>
                  </a:cubicBezTo>
                  <a:cubicBezTo>
                    <a:pt x="14078" y="13369"/>
                    <a:pt x="13809" y="12878"/>
                    <a:pt x="13727" y="12576"/>
                  </a:cubicBezTo>
                  <a:lnTo>
                    <a:pt x="13580" y="12033"/>
                  </a:lnTo>
                  <a:lnTo>
                    <a:pt x="13421" y="12616"/>
                  </a:lnTo>
                  <a:cubicBezTo>
                    <a:pt x="13335" y="12937"/>
                    <a:pt x="13079" y="13428"/>
                    <a:pt x="12847" y="13703"/>
                  </a:cubicBezTo>
                  <a:cubicBezTo>
                    <a:pt x="12459" y="14161"/>
                    <a:pt x="12316" y="14208"/>
                    <a:pt x="11124" y="14266"/>
                  </a:cubicBezTo>
                  <a:cubicBezTo>
                    <a:pt x="10089" y="14316"/>
                    <a:pt x="9811" y="14268"/>
                    <a:pt x="9759" y="14058"/>
                  </a:cubicBezTo>
                  <a:cubicBezTo>
                    <a:pt x="9724" y="13914"/>
                    <a:pt x="9715" y="13015"/>
                    <a:pt x="9734" y="12053"/>
                  </a:cubicBezTo>
                  <a:lnTo>
                    <a:pt x="9766" y="10304"/>
                  </a:lnTo>
                  <a:lnTo>
                    <a:pt x="10308" y="10304"/>
                  </a:lnTo>
                  <a:lnTo>
                    <a:pt x="10844" y="10304"/>
                  </a:lnTo>
                  <a:lnTo>
                    <a:pt x="10882" y="11272"/>
                  </a:lnTo>
                  <a:lnTo>
                    <a:pt x="10914" y="12250"/>
                  </a:lnTo>
                  <a:lnTo>
                    <a:pt x="11501" y="12250"/>
                  </a:lnTo>
                  <a:cubicBezTo>
                    <a:pt x="12161" y="12250"/>
                    <a:pt x="12464" y="11923"/>
                    <a:pt x="12464" y="11203"/>
                  </a:cubicBezTo>
                  <a:cubicBezTo>
                    <a:pt x="12464" y="10141"/>
                    <a:pt x="12320" y="10018"/>
                    <a:pt x="11029" y="10018"/>
                  </a:cubicBezTo>
                  <a:cubicBezTo>
                    <a:pt x="10344" y="10018"/>
                    <a:pt x="9803" y="9940"/>
                    <a:pt x="9759" y="9830"/>
                  </a:cubicBezTo>
                  <a:cubicBezTo>
                    <a:pt x="9717" y="9725"/>
                    <a:pt x="9829" y="9269"/>
                    <a:pt x="10002" y="8812"/>
                  </a:cubicBezTo>
                  <a:lnTo>
                    <a:pt x="10314" y="7983"/>
                  </a:lnTo>
                  <a:close/>
                  <a:moveTo>
                    <a:pt x="5001" y="8012"/>
                  </a:moveTo>
                  <a:lnTo>
                    <a:pt x="5569" y="8071"/>
                  </a:lnTo>
                  <a:lnTo>
                    <a:pt x="5658" y="8911"/>
                  </a:lnTo>
                  <a:cubicBezTo>
                    <a:pt x="5817" y="10361"/>
                    <a:pt x="5862" y="10379"/>
                    <a:pt x="6270" y="9188"/>
                  </a:cubicBezTo>
                  <a:cubicBezTo>
                    <a:pt x="6625" y="8152"/>
                    <a:pt x="6677" y="8071"/>
                    <a:pt x="7068" y="8071"/>
                  </a:cubicBezTo>
                  <a:cubicBezTo>
                    <a:pt x="7457" y="8071"/>
                    <a:pt x="7519" y="8153"/>
                    <a:pt x="7878" y="9188"/>
                  </a:cubicBezTo>
                  <a:cubicBezTo>
                    <a:pt x="8090" y="9800"/>
                    <a:pt x="8265" y="10256"/>
                    <a:pt x="8273" y="10205"/>
                  </a:cubicBezTo>
                  <a:cubicBezTo>
                    <a:pt x="8281" y="10154"/>
                    <a:pt x="8350" y="9660"/>
                    <a:pt x="8426" y="9099"/>
                  </a:cubicBezTo>
                  <a:lnTo>
                    <a:pt x="8567" y="8071"/>
                  </a:lnTo>
                  <a:lnTo>
                    <a:pt x="9166" y="8071"/>
                  </a:lnTo>
                  <a:cubicBezTo>
                    <a:pt x="9893" y="8071"/>
                    <a:pt x="9887" y="7984"/>
                    <a:pt x="9421" y="11312"/>
                  </a:cubicBezTo>
                  <a:cubicBezTo>
                    <a:pt x="9086" y="13707"/>
                    <a:pt x="8893" y="14295"/>
                    <a:pt x="8445" y="14295"/>
                  </a:cubicBezTo>
                  <a:cubicBezTo>
                    <a:pt x="8100" y="14295"/>
                    <a:pt x="7881" y="13881"/>
                    <a:pt x="7469" y="12478"/>
                  </a:cubicBezTo>
                  <a:cubicBezTo>
                    <a:pt x="7282" y="11840"/>
                    <a:pt x="7101" y="11322"/>
                    <a:pt x="7068" y="11322"/>
                  </a:cubicBezTo>
                  <a:cubicBezTo>
                    <a:pt x="7034" y="11322"/>
                    <a:pt x="6795" y="11973"/>
                    <a:pt x="6532" y="12764"/>
                  </a:cubicBezTo>
                  <a:cubicBezTo>
                    <a:pt x="6144" y="13928"/>
                    <a:pt x="5995" y="14211"/>
                    <a:pt x="5747" y="14256"/>
                  </a:cubicBezTo>
                  <a:cubicBezTo>
                    <a:pt x="5431" y="14313"/>
                    <a:pt x="5134" y="13936"/>
                    <a:pt x="4982" y="13278"/>
                  </a:cubicBezTo>
                  <a:cubicBezTo>
                    <a:pt x="4788" y="12438"/>
                    <a:pt x="4309" y="8465"/>
                    <a:pt x="4369" y="8220"/>
                  </a:cubicBezTo>
                  <a:cubicBezTo>
                    <a:pt x="4417" y="8028"/>
                    <a:pt x="4592" y="7971"/>
                    <a:pt x="5001" y="801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427" name="Wikimedia Commons"/>
          <p:cNvSpPr txBox="1"/>
          <p:nvPr/>
        </p:nvSpPr>
        <p:spPr>
          <a:xfrm>
            <a:off x="21828313" y="13276802"/>
            <a:ext cx="2554606" cy="44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"/>
            </a:lvl1pPr>
          </a:lstStyle>
          <a:p>
            <a:pPr/>
            <a:r>
              <a:t>Wikimedia Commons</a:t>
            </a:r>
          </a:p>
        </p:txBody>
      </p:sp>
      <p:grpSp>
        <p:nvGrpSpPr>
          <p:cNvPr id="431" name="Group"/>
          <p:cNvGrpSpPr/>
          <p:nvPr/>
        </p:nvGrpSpPr>
        <p:grpSpPr>
          <a:xfrm>
            <a:off x="8632091" y="11164996"/>
            <a:ext cx="7119818" cy="1884545"/>
            <a:chOff x="0" y="0"/>
            <a:chExt cx="7119816" cy="1884544"/>
          </a:xfrm>
        </p:grpSpPr>
        <p:sp>
          <p:nvSpPr>
            <p:cNvPr id="428" name="Rectangle"/>
            <p:cNvSpPr/>
            <p:nvPr/>
          </p:nvSpPr>
          <p:spPr>
            <a:xfrm>
              <a:off x="0" y="0"/>
              <a:ext cx="7119817" cy="1884545"/>
            </a:xfrm>
            <a:prstGeom prst="rect">
              <a:avLst/>
            </a:prstGeom>
            <a:blipFill rotWithShape="1">
              <a:blip r:embed="rId9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6000"/>
              </a:pPr>
            </a:p>
          </p:txBody>
        </p:sp>
        <p:sp>
          <p:nvSpPr>
            <p:cNvPr id="429" name="LR35902"/>
            <p:cNvSpPr txBox="1"/>
            <p:nvPr/>
          </p:nvSpPr>
          <p:spPr>
            <a:xfrm>
              <a:off x="2370471" y="860907"/>
              <a:ext cx="2554606" cy="805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400"/>
              </a:lvl1pPr>
            </a:lstStyle>
            <a:p>
              <a:pPr/>
              <a:r>
                <a:t>LR35902</a:t>
              </a:r>
            </a:p>
          </p:txBody>
        </p:sp>
        <p:pic>
          <p:nvPicPr>
            <p:cNvPr id="430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2458337" y="515306"/>
              <a:ext cx="2378874" cy="3391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99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9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4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99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99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99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9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4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99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99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1" grpId="5"/>
      <p:bldP build="whole" bldLvl="1" animBg="1" rev="0" advAuto="0" spid="414" grpId="1"/>
      <p:bldP build="whole" bldLvl="1" animBg="1" rev="0" advAuto="0" spid="426" grpId="4"/>
      <p:bldP build="whole" bldLvl="1" animBg="1" rev="0" advAuto="0" spid="422" grpId="3"/>
      <p:bldP build="whole" bldLvl="1" animBg="1" rev="0" advAuto="0" spid="417" grpId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roup"/>
          <p:cNvGrpSpPr/>
          <p:nvPr/>
        </p:nvGrpSpPr>
        <p:grpSpPr>
          <a:xfrm>
            <a:off x="8632091" y="822715"/>
            <a:ext cx="7119818" cy="1884545"/>
            <a:chOff x="0" y="0"/>
            <a:chExt cx="7119816" cy="1884544"/>
          </a:xfrm>
        </p:grpSpPr>
        <p:sp>
          <p:nvSpPr>
            <p:cNvPr id="433" name="Rectangle"/>
            <p:cNvSpPr/>
            <p:nvPr/>
          </p:nvSpPr>
          <p:spPr>
            <a:xfrm>
              <a:off x="0" y="0"/>
              <a:ext cx="7119817" cy="1884545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6000"/>
              </a:pPr>
            </a:p>
          </p:txBody>
        </p:sp>
        <p:sp>
          <p:nvSpPr>
            <p:cNvPr id="434" name="LR35902"/>
            <p:cNvSpPr txBox="1"/>
            <p:nvPr/>
          </p:nvSpPr>
          <p:spPr>
            <a:xfrm>
              <a:off x="2370471" y="860907"/>
              <a:ext cx="2554606" cy="805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400"/>
              </a:lvl1pPr>
            </a:lstStyle>
            <a:p>
              <a:pPr/>
              <a:r>
                <a:t>LR35902</a:t>
              </a:r>
            </a:p>
          </p:txBody>
        </p:sp>
        <p:pic>
          <p:nvPicPr>
            <p:cNvPr id="435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458337" y="515306"/>
              <a:ext cx="2378874" cy="3391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40" name="Group"/>
          <p:cNvGrpSpPr/>
          <p:nvPr/>
        </p:nvGrpSpPr>
        <p:grpSpPr>
          <a:xfrm>
            <a:off x="1088666" y="822714"/>
            <a:ext cx="7119818" cy="1884546"/>
            <a:chOff x="0" y="0"/>
            <a:chExt cx="7119816" cy="1884544"/>
          </a:xfrm>
        </p:grpSpPr>
        <p:sp>
          <p:nvSpPr>
            <p:cNvPr id="437" name="Rectangle"/>
            <p:cNvSpPr/>
            <p:nvPr/>
          </p:nvSpPr>
          <p:spPr>
            <a:xfrm>
              <a:off x="0" y="0"/>
              <a:ext cx="7119817" cy="1884545"/>
            </a:xfrm>
            <a:prstGeom prst="rect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6000"/>
              </a:pPr>
            </a:p>
          </p:txBody>
        </p:sp>
        <p:sp>
          <p:nvSpPr>
            <p:cNvPr id="438" name="8080"/>
            <p:cNvSpPr txBox="1"/>
            <p:nvPr/>
          </p:nvSpPr>
          <p:spPr>
            <a:xfrm>
              <a:off x="2370471" y="860908"/>
              <a:ext cx="2554606" cy="805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400"/>
              </a:lvl1pPr>
            </a:lstStyle>
            <a:p>
              <a:pPr/>
              <a:r>
                <a:t>8080</a:t>
              </a:r>
            </a:p>
          </p:txBody>
        </p:sp>
        <p:pic>
          <p:nvPicPr>
            <p:cNvPr id="439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002949" y="242908"/>
              <a:ext cx="1289650" cy="7315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44" name="Group"/>
          <p:cNvGrpSpPr/>
          <p:nvPr/>
        </p:nvGrpSpPr>
        <p:grpSpPr>
          <a:xfrm>
            <a:off x="16175516" y="822714"/>
            <a:ext cx="7119818" cy="1884546"/>
            <a:chOff x="0" y="0"/>
            <a:chExt cx="7119816" cy="1884544"/>
          </a:xfrm>
        </p:grpSpPr>
        <p:sp>
          <p:nvSpPr>
            <p:cNvPr id="441" name="Rectangle"/>
            <p:cNvSpPr/>
            <p:nvPr/>
          </p:nvSpPr>
          <p:spPr>
            <a:xfrm>
              <a:off x="0" y="0"/>
              <a:ext cx="7119817" cy="1884545"/>
            </a:xfrm>
            <a:prstGeom prst="rect">
              <a:avLst/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6000"/>
              </a:pPr>
            </a:p>
          </p:txBody>
        </p:sp>
        <p:sp>
          <p:nvSpPr>
            <p:cNvPr id="442" name="Z80"/>
            <p:cNvSpPr txBox="1"/>
            <p:nvPr/>
          </p:nvSpPr>
          <p:spPr>
            <a:xfrm>
              <a:off x="2370470" y="860908"/>
              <a:ext cx="2554606" cy="805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400"/>
              </a:lvl1pPr>
            </a:lstStyle>
            <a:p>
              <a:pPr/>
              <a:r>
                <a:t>Z80</a:t>
              </a:r>
            </a:p>
          </p:txBody>
        </p:sp>
        <p:pic>
          <p:nvPicPr>
            <p:cNvPr id="443" name="Image" descr="Image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2427" t="6896" r="2902" b="7284"/>
            <a:stretch>
              <a:fillRect/>
            </a:stretch>
          </p:blipFill>
          <p:spPr>
            <a:xfrm>
              <a:off x="2910924" y="331694"/>
              <a:ext cx="1712517" cy="65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1" fill="norm" stroke="1" extrusionOk="0">
                  <a:moveTo>
                    <a:pt x="110" y="0"/>
                  </a:moveTo>
                  <a:lnTo>
                    <a:pt x="110" y="2438"/>
                  </a:lnTo>
                  <a:lnTo>
                    <a:pt x="110" y="4876"/>
                  </a:lnTo>
                  <a:lnTo>
                    <a:pt x="601" y="4876"/>
                  </a:lnTo>
                  <a:cubicBezTo>
                    <a:pt x="1089" y="4876"/>
                    <a:pt x="1092" y="4868"/>
                    <a:pt x="1126" y="3799"/>
                  </a:cubicBezTo>
                  <a:lnTo>
                    <a:pt x="1161" y="2723"/>
                  </a:lnTo>
                  <a:lnTo>
                    <a:pt x="2253" y="2645"/>
                  </a:lnTo>
                  <a:cubicBezTo>
                    <a:pt x="3854" y="2524"/>
                    <a:pt x="3873" y="2673"/>
                    <a:pt x="2688" y="5887"/>
                  </a:cubicBezTo>
                  <a:cubicBezTo>
                    <a:pt x="2153" y="7338"/>
                    <a:pt x="1328" y="9619"/>
                    <a:pt x="856" y="10970"/>
                  </a:cubicBezTo>
                  <a:cubicBezTo>
                    <a:pt x="48" y="13283"/>
                    <a:pt x="0" y="13504"/>
                    <a:pt x="0" y="14743"/>
                  </a:cubicBezTo>
                  <a:lnTo>
                    <a:pt x="0" y="16066"/>
                  </a:lnTo>
                  <a:lnTo>
                    <a:pt x="2658" y="16066"/>
                  </a:lnTo>
                  <a:lnTo>
                    <a:pt x="5316" y="16066"/>
                  </a:lnTo>
                  <a:lnTo>
                    <a:pt x="5316" y="13486"/>
                  </a:lnTo>
                  <a:lnTo>
                    <a:pt x="5316" y="10905"/>
                  </a:lnTo>
                  <a:lnTo>
                    <a:pt x="4881" y="10905"/>
                  </a:lnTo>
                  <a:cubicBezTo>
                    <a:pt x="4446" y="10905"/>
                    <a:pt x="4444" y="10911"/>
                    <a:pt x="4410" y="12124"/>
                  </a:cubicBezTo>
                  <a:lnTo>
                    <a:pt x="4375" y="13343"/>
                  </a:lnTo>
                  <a:lnTo>
                    <a:pt x="3169" y="13421"/>
                  </a:lnTo>
                  <a:cubicBezTo>
                    <a:pt x="2494" y="13467"/>
                    <a:pt x="1912" y="13381"/>
                    <a:pt x="1852" y="13226"/>
                  </a:cubicBezTo>
                  <a:cubicBezTo>
                    <a:pt x="1713" y="12867"/>
                    <a:pt x="1878" y="12335"/>
                    <a:pt x="3829" y="6834"/>
                  </a:cubicBezTo>
                  <a:cubicBezTo>
                    <a:pt x="5337" y="2584"/>
                    <a:pt x="5426" y="2263"/>
                    <a:pt x="5426" y="1167"/>
                  </a:cubicBezTo>
                  <a:lnTo>
                    <a:pt x="5426" y="0"/>
                  </a:lnTo>
                  <a:lnTo>
                    <a:pt x="2768" y="0"/>
                  </a:lnTo>
                  <a:lnTo>
                    <a:pt x="110" y="0"/>
                  </a:lnTo>
                  <a:close/>
                  <a:moveTo>
                    <a:pt x="6648" y="0"/>
                  </a:moveTo>
                  <a:lnTo>
                    <a:pt x="6648" y="1297"/>
                  </a:lnTo>
                  <a:lnTo>
                    <a:pt x="6648" y="2580"/>
                  </a:lnTo>
                  <a:lnTo>
                    <a:pt x="7143" y="2580"/>
                  </a:lnTo>
                  <a:lnTo>
                    <a:pt x="7644" y="2580"/>
                  </a:lnTo>
                  <a:lnTo>
                    <a:pt x="7644" y="1297"/>
                  </a:lnTo>
                  <a:lnTo>
                    <a:pt x="7644" y="0"/>
                  </a:lnTo>
                  <a:lnTo>
                    <a:pt x="7143" y="0"/>
                  </a:lnTo>
                  <a:lnTo>
                    <a:pt x="6648" y="0"/>
                  </a:lnTo>
                  <a:close/>
                  <a:moveTo>
                    <a:pt x="8860" y="0"/>
                  </a:moveTo>
                  <a:lnTo>
                    <a:pt x="8860" y="1271"/>
                  </a:lnTo>
                  <a:cubicBezTo>
                    <a:pt x="8860" y="2445"/>
                    <a:pt x="8884" y="2548"/>
                    <a:pt x="9166" y="2632"/>
                  </a:cubicBezTo>
                  <a:lnTo>
                    <a:pt x="9471" y="2723"/>
                  </a:lnTo>
                  <a:lnTo>
                    <a:pt x="9471" y="8040"/>
                  </a:lnTo>
                  <a:lnTo>
                    <a:pt x="9471" y="13343"/>
                  </a:lnTo>
                  <a:lnTo>
                    <a:pt x="9166" y="13434"/>
                  </a:lnTo>
                  <a:cubicBezTo>
                    <a:pt x="8884" y="13518"/>
                    <a:pt x="8860" y="13621"/>
                    <a:pt x="8860" y="14795"/>
                  </a:cubicBezTo>
                  <a:lnTo>
                    <a:pt x="8860" y="16066"/>
                  </a:lnTo>
                  <a:lnTo>
                    <a:pt x="9967" y="16066"/>
                  </a:lnTo>
                  <a:lnTo>
                    <a:pt x="11078" y="16066"/>
                  </a:lnTo>
                  <a:lnTo>
                    <a:pt x="11078" y="14795"/>
                  </a:lnTo>
                  <a:cubicBezTo>
                    <a:pt x="11078" y="13696"/>
                    <a:pt x="11043" y="13513"/>
                    <a:pt x="10828" y="13434"/>
                  </a:cubicBezTo>
                  <a:lnTo>
                    <a:pt x="10577" y="13343"/>
                  </a:lnTo>
                  <a:lnTo>
                    <a:pt x="10547" y="6665"/>
                  </a:lnTo>
                  <a:lnTo>
                    <a:pt x="10517" y="0"/>
                  </a:lnTo>
                  <a:lnTo>
                    <a:pt x="9686" y="0"/>
                  </a:lnTo>
                  <a:lnTo>
                    <a:pt x="8860" y="0"/>
                  </a:lnTo>
                  <a:close/>
                  <a:moveTo>
                    <a:pt x="13936" y="4059"/>
                  </a:moveTo>
                  <a:cubicBezTo>
                    <a:pt x="13184" y="3960"/>
                    <a:pt x="12394" y="4772"/>
                    <a:pt x="12009" y="6354"/>
                  </a:cubicBezTo>
                  <a:cubicBezTo>
                    <a:pt x="11140" y="9921"/>
                    <a:pt x="11530" y="14278"/>
                    <a:pt x="12880" y="16053"/>
                  </a:cubicBezTo>
                  <a:cubicBezTo>
                    <a:pt x="13319" y="16631"/>
                    <a:pt x="13567" y="16674"/>
                    <a:pt x="14292" y="16287"/>
                  </a:cubicBezTo>
                  <a:cubicBezTo>
                    <a:pt x="14384" y="16237"/>
                    <a:pt x="14638" y="15911"/>
                    <a:pt x="14857" y="15560"/>
                  </a:cubicBezTo>
                  <a:cubicBezTo>
                    <a:pt x="15890" y="13907"/>
                    <a:pt x="16250" y="10342"/>
                    <a:pt x="15688" y="7365"/>
                  </a:cubicBezTo>
                  <a:cubicBezTo>
                    <a:pt x="15530" y="6528"/>
                    <a:pt x="15286" y="5589"/>
                    <a:pt x="15148" y="5265"/>
                  </a:cubicBezTo>
                  <a:cubicBezTo>
                    <a:pt x="14825" y="4509"/>
                    <a:pt x="14387" y="4118"/>
                    <a:pt x="13936" y="4059"/>
                  </a:cubicBezTo>
                  <a:close/>
                  <a:moveTo>
                    <a:pt x="18807" y="4059"/>
                  </a:moveTo>
                  <a:cubicBezTo>
                    <a:pt x="18025" y="3846"/>
                    <a:pt x="17174" y="4992"/>
                    <a:pt x="16839" y="7015"/>
                  </a:cubicBezTo>
                  <a:cubicBezTo>
                    <a:pt x="16506" y="9030"/>
                    <a:pt x="16469" y="10062"/>
                    <a:pt x="16669" y="12072"/>
                  </a:cubicBezTo>
                  <a:cubicBezTo>
                    <a:pt x="16878" y="14169"/>
                    <a:pt x="17004" y="14626"/>
                    <a:pt x="17670" y="15638"/>
                  </a:cubicBezTo>
                  <a:cubicBezTo>
                    <a:pt x="18258" y="16530"/>
                    <a:pt x="18827" y="16559"/>
                    <a:pt x="19397" y="15729"/>
                  </a:cubicBezTo>
                  <a:cubicBezTo>
                    <a:pt x="20253" y="14483"/>
                    <a:pt x="20173" y="16724"/>
                    <a:pt x="19312" y="18102"/>
                  </a:cubicBezTo>
                  <a:cubicBezTo>
                    <a:pt x="18786" y="18945"/>
                    <a:pt x="18301" y="18947"/>
                    <a:pt x="17836" y="18089"/>
                  </a:cubicBezTo>
                  <a:lnTo>
                    <a:pt x="17465" y="17402"/>
                  </a:lnTo>
                  <a:lnTo>
                    <a:pt x="17135" y="18361"/>
                  </a:lnTo>
                  <a:lnTo>
                    <a:pt x="16799" y="19334"/>
                  </a:lnTo>
                  <a:lnTo>
                    <a:pt x="17180" y="20151"/>
                  </a:lnTo>
                  <a:cubicBezTo>
                    <a:pt x="17387" y="20600"/>
                    <a:pt x="17703" y="21081"/>
                    <a:pt x="17886" y="21227"/>
                  </a:cubicBezTo>
                  <a:cubicBezTo>
                    <a:pt x="18351" y="21600"/>
                    <a:pt x="19140" y="21419"/>
                    <a:pt x="19623" y="20825"/>
                  </a:cubicBezTo>
                  <a:cubicBezTo>
                    <a:pt x="19874" y="20516"/>
                    <a:pt x="20194" y="19702"/>
                    <a:pt x="20454" y="18724"/>
                  </a:cubicBezTo>
                  <a:lnTo>
                    <a:pt x="20879" y="17142"/>
                  </a:lnTo>
                  <a:lnTo>
                    <a:pt x="20934" y="12085"/>
                  </a:lnTo>
                  <a:lnTo>
                    <a:pt x="20989" y="7028"/>
                  </a:lnTo>
                  <a:lnTo>
                    <a:pt x="21295" y="6937"/>
                  </a:lnTo>
                  <a:cubicBezTo>
                    <a:pt x="21576" y="6854"/>
                    <a:pt x="21600" y="6750"/>
                    <a:pt x="21600" y="5576"/>
                  </a:cubicBezTo>
                  <a:lnTo>
                    <a:pt x="21600" y="4305"/>
                  </a:lnTo>
                  <a:lnTo>
                    <a:pt x="20834" y="4305"/>
                  </a:lnTo>
                  <a:cubicBezTo>
                    <a:pt x="20161" y="4305"/>
                    <a:pt x="20065" y="4375"/>
                    <a:pt x="20013" y="4889"/>
                  </a:cubicBezTo>
                  <a:cubicBezTo>
                    <a:pt x="19956" y="5457"/>
                    <a:pt x="19946" y="5455"/>
                    <a:pt x="19543" y="4746"/>
                  </a:cubicBezTo>
                  <a:cubicBezTo>
                    <a:pt x="19319" y="4353"/>
                    <a:pt x="19067" y="4130"/>
                    <a:pt x="18807" y="4059"/>
                  </a:cubicBezTo>
                  <a:close/>
                  <a:moveTo>
                    <a:pt x="6092" y="4305"/>
                  </a:moveTo>
                  <a:lnTo>
                    <a:pt x="6092" y="5576"/>
                  </a:lnTo>
                  <a:cubicBezTo>
                    <a:pt x="6092" y="6676"/>
                    <a:pt x="6127" y="6858"/>
                    <a:pt x="6342" y="6937"/>
                  </a:cubicBezTo>
                  <a:cubicBezTo>
                    <a:pt x="6584" y="7026"/>
                    <a:pt x="6588" y="7125"/>
                    <a:pt x="6588" y="10179"/>
                  </a:cubicBezTo>
                  <a:lnTo>
                    <a:pt x="6588" y="13343"/>
                  </a:lnTo>
                  <a:lnTo>
                    <a:pt x="6287" y="13434"/>
                  </a:lnTo>
                  <a:cubicBezTo>
                    <a:pt x="6006" y="13518"/>
                    <a:pt x="5982" y="13621"/>
                    <a:pt x="5982" y="14795"/>
                  </a:cubicBezTo>
                  <a:lnTo>
                    <a:pt x="5982" y="16066"/>
                  </a:lnTo>
                  <a:lnTo>
                    <a:pt x="7088" y="16066"/>
                  </a:lnTo>
                  <a:lnTo>
                    <a:pt x="8194" y="16066"/>
                  </a:lnTo>
                  <a:lnTo>
                    <a:pt x="8194" y="14795"/>
                  </a:lnTo>
                  <a:cubicBezTo>
                    <a:pt x="8194" y="13696"/>
                    <a:pt x="8165" y="13513"/>
                    <a:pt x="7949" y="13434"/>
                  </a:cubicBezTo>
                  <a:cubicBezTo>
                    <a:pt x="7704" y="13344"/>
                    <a:pt x="7699" y="13258"/>
                    <a:pt x="7669" y="8818"/>
                  </a:cubicBezTo>
                  <a:lnTo>
                    <a:pt x="7634" y="4305"/>
                  </a:lnTo>
                  <a:lnTo>
                    <a:pt x="6863" y="4305"/>
                  </a:lnTo>
                  <a:lnTo>
                    <a:pt x="6092" y="4305"/>
                  </a:lnTo>
                  <a:close/>
                  <a:moveTo>
                    <a:pt x="18697" y="6600"/>
                  </a:moveTo>
                  <a:cubicBezTo>
                    <a:pt x="19328" y="6596"/>
                    <a:pt x="20046" y="8343"/>
                    <a:pt x="20043" y="9868"/>
                  </a:cubicBezTo>
                  <a:cubicBezTo>
                    <a:pt x="20041" y="11022"/>
                    <a:pt x="19619" y="12947"/>
                    <a:pt x="19267" y="13408"/>
                  </a:cubicBezTo>
                  <a:cubicBezTo>
                    <a:pt x="18187" y="14824"/>
                    <a:pt x="17074" y="11384"/>
                    <a:pt x="17660" y="8454"/>
                  </a:cubicBezTo>
                  <a:cubicBezTo>
                    <a:pt x="17852" y="7496"/>
                    <a:pt x="18351" y="6603"/>
                    <a:pt x="18697" y="6600"/>
                  </a:cubicBezTo>
                  <a:close/>
                  <a:moveTo>
                    <a:pt x="13586" y="6639"/>
                  </a:moveTo>
                  <a:cubicBezTo>
                    <a:pt x="13654" y="6614"/>
                    <a:pt x="13725" y="6623"/>
                    <a:pt x="13801" y="6652"/>
                  </a:cubicBezTo>
                  <a:cubicBezTo>
                    <a:pt x="13902" y="6691"/>
                    <a:pt x="14011" y="6771"/>
                    <a:pt x="14141" y="6898"/>
                  </a:cubicBezTo>
                  <a:cubicBezTo>
                    <a:pt x="14645" y="7391"/>
                    <a:pt x="14947" y="8558"/>
                    <a:pt x="14947" y="10036"/>
                  </a:cubicBezTo>
                  <a:cubicBezTo>
                    <a:pt x="14947" y="11575"/>
                    <a:pt x="14776" y="12463"/>
                    <a:pt x="14337" y="13213"/>
                  </a:cubicBezTo>
                  <a:cubicBezTo>
                    <a:pt x="13769" y="14183"/>
                    <a:pt x="13231" y="13888"/>
                    <a:pt x="12795" y="12358"/>
                  </a:cubicBezTo>
                  <a:cubicBezTo>
                    <a:pt x="12593" y="11650"/>
                    <a:pt x="12514" y="11010"/>
                    <a:pt x="12514" y="10101"/>
                  </a:cubicBezTo>
                  <a:cubicBezTo>
                    <a:pt x="12514" y="9010"/>
                    <a:pt x="12575" y="8673"/>
                    <a:pt x="12945" y="7715"/>
                  </a:cubicBezTo>
                  <a:cubicBezTo>
                    <a:pt x="13198" y="7061"/>
                    <a:pt x="13381" y="6716"/>
                    <a:pt x="13586" y="6639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pic>
        <p:nvPicPr>
          <p:cNvPr id="445" name="GameboySchraeg.png" descr="GameboySchraeg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0127033" y="5482789"/>
            <a:ext cx="4129935" cy="5008644"/>
          </a:xfrm>
          <a:prstGeom prst="rect">
            <a:avLst/>
          </a:prstGeom>
          <a:ln w="12700">
            <a:miter lim="400000"/>
          </a:ln>
        </p:spPr>
      </p:pic>
      <p:sp>
        <p:nvSpPr>
          <p:cNvPr id="446" name="1974"/>
          <p:cNvSpPr txBox="1"/>
          <p:nvPr/>
        </p:nvSpPr>
        <p:spPr>
          <a:xfrm>
            <a:off x="3864667" y="-104846"/>
            <a:ext cx="15678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1974</a:t>
            </a:r>
          </a:p>
        </p:txBody>
      </p:sp>
      <p:sp>
        <p:nvSpPr>
          <p:cNvPr id="447" name="1989"/>
          <p:cNvSpPr txBox="1"/>
          <p:nvPr/>
        </p:nvSpPr>
        <p:spPr>
          <a:xfrm>
            <a:off x="11408092" y="-104846"/>
            <a:ext cx="15678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1989</a:t>
            </a:r>
          </a:p>
        </p:txBody>
      </p:sp>
      <p:sp>
        <p:nvSpPr>
          <p:cNvPr id="448" name="http://www.oldcomputers.net/"/>
          <p:cNvSpPr txBox="1"/>
          <p:nvPr/>
        </p:nvSpPr>
        <p:spPr>
          <a:xfrm>
            <a:off x="20809783" y="13240664"/>
            <a:ext cx="3472816" cy="44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"/>
            </a:lvl1pPr>
          </a:lstStyle>
          <a:p>
            <a:pPr/>
            <a:r>
              <a:t>http://www.oldcomputers.net/</a:t>
            </a:r>
          </a:p>
        </p:txBody>
      </p:sp>
      <p:sp>
        <p:nvSpPr>
          <p:cNvPr id="449" name="Wikimedia Commons"/>
          <p:cNvSpPr txBox="1"/>
          <p:nvPr/>
        </p:nvSpPr>
        <p:spPr>
          <a:xfrm>
            <a:off x="21268888" y="12832263"/>
            <a:ext cx="2554606" cy="44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"/>
            </a:lvl1pPr>
          </a:lstStyle>
          <a:p>
            <a:pPr/>
            <a:r>
              <a:t>Wikimedia Commons</a:t>
            </a:r>
          </a:p>
        </p:txBody>
      </p:sp>
      <p:sp>
        <p:nvSpPr>
          <p:cNvPr id="450" name="1976"/>
          <p:cNvSpPr txBox="1"/>
          <p:nvPr/>
        </p:nvSpPr>
        <p:spPr>
          <a:xfrm>
            <a:off x="18951517" y="-104846"/>
            <a:ext cx="15678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1976</a:t>
            </a:r>
          </a:p>
        </p:txBody>
      </p:sp>
      <p:grpSp>
        <p:nvGrpSpPr>
          <p:cNvPr id="453" name="Group"/>
          <p:cNvGrpSpPr/>
          <p:nvPr/>
        </p:nvGrpSpPr>
        <p:grpSpPr>
          <a:xfrm>
            <a:off x="1635915" y="4672257"/>
            <a:ext cx="4911261" cy="2583816"/>
            <a:chOff x="0" y="0"/>
            <a:chExt cx="4911259" cy="2583814"/>
          </a:xfrm>
        </p:grpSpPr>
        <p:pic>
          <p:nvPicPr>
            <p:cNvPr id="451" name="Image" descr="Image"/>
            <p:cNvPicPr>
              <a:picLocks noChangeAspect="1"/>
            </p:cNvPicPr>
            <p:nvPr/>
          </p:nvPicPr>
          <p:blipFill>
            <a:blip r:embed="rId9">
              <a:extLst/>
            </a:blip>
            <a:srcRect l="2299" t="4669" r="2093" b="2274"/>
            <a:stretch>
              <a:fillRect/>
            </a:stretch>
          </p:blipFill>
          <p:spPr>
            <a:xfrm>
              <a:off x="1174710" y="223368"/>
              <a:ext cx="3736550" cy="2137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75" fill="norm" stroke="1" extrusionOk="0">
                  <a:moveTo>
                    <a:pt x="10488" y="11"/>
                  </a:moveTo>
                  <a:cubicBezTo>
                    <a:pt x="9681" y="47"/>
                    <a:pt x="8527" y="174"/>
                    <a:pt x="6499" y="420"/>
                  </a:cubicBezTo>
                  <a:cubicBezTo>
                    <a:pt x="866" y="1103"/>
                    <a:pt x="84" y="1210"/>
                    <a:pt x="14" y="1285"/>
                  </a:cubicBezTo>
                  <a:cubicBezTo>
                    <a:pt x="-31" y="1334"/>
                    <a:pt x="37" y="3181"/>
                    <a:pt x="193" y="6165"/>
                  </a:cubicBezTo>
                  <a:cubicBezTo>
                    <a:pt x="367" y="9509"/>
                    <a:pt x="419" y="11022"/>
                    <a:pt x="364" y="11142"/>
                  </a:cubicBezTo>
                  <a:cubicBezTo>
                    <a:pt x="260" y="11372"/>
                    <a:pt x="170" y="11229"/>
                    <a:pt x="3420" y="16038"/>
                  </a:cubicBezTo>
                  <a:cubicBezTo>
                    <a:pt x="5204" y="18676"/>
                    <a:pt x="6242" y="20301"/>
                    <a:pt x="6268" y="20493"/>
                  </a:cubicBezTo>
                  <a:cubicBezTo>
                    <a:pt x="6291" y="20660"/>
                    <a:pt x="6459" y="20972"/>
                    <a:pt x="6641" y="21186"/>
                  </a:cubicBezTo>
                  <a:cubicBezTo>
                    <a:pt x="6824" y="21400"/>
                    <a:pt x="7014" y="21575"/>
                    <a:pt x="7065" y="21575"/>
                  </a:cubicBezTo>
                  <a:cubicBezTo>
                    <a:pt x="7159" y="21575"/>
                    <a:pt x="15092" y="16903"/>
                    <a:pt x="16195" y="16198"/>
                  </a:cubicBezTo>
                  <a:cubicBezTo>
                    <a:pt x="16527" y="15986"/>
                    <a:pt x="17607" y="15303"/>
                    <a:pt x="18598" y="14680"/>
                  </a:cubicBezTo>
                  <a:cubicBezTo>
                    <a:pt x="20713" y="13349"/>
                    <a:pt x="20918" y="13186"/>
                    <a:pt x="21038" y="12744"/>
                  </a:cubicBezTo>
                  <a:cubicBezTo>
                    <a:pt x="21089" y="12555"/>
                    <a:pt x="21211" y="10359"/>
                    <a:pt x="21319" y="7672"/>
                  </a:cubicBezTo>
                  <a:cubicBezTo>
                    <a:pt x="21424" y="5066"/>
                    <a:pt x="21523" y="2690"/>
                    <a:pt x="21539" y="2387"/>
                  </a:cubicBezTo>
                  <a:lnTo>
                    <a:pt x="21569" y="1834"/>
                  </a:lnTo>
                  <a:lnTo>
                    <a:pt x="20994" y="1758"/>
                  </a:lnTo>
                  <a:cubicBezTo>
                    <a:pt x="19968" y="1622"/>
                    <a:pt x="18723" y="1410"/>
                    <a:pt x="16646" y="1013"/>
                  </a:cubicBezTo>
                  <a:cubicBezTo>
                    <a:pt x="14034" y="514"/>
                    <a:pt x="13864" y="479"/>
                    <a:pt x="13803" y="416"/>
                  </a:cubicBezTo>
                  <a:cubicBezTo>
                    <a:pt x="13775" y="387"/>
                    <a:pt x="13729" y="427"/>
                    <a:pt x="13702" y="504"/>
                  </a:cubicBezTo>
                  <a:cubicBezTo>
                    <a:pt x="13668" y="599"/>
                    <a:pt x="13624" y="602"/>
                    <a:pt x="13562" y="512"/>
                  </a:cubicBezTo>
                  <a:cubicBezTo>
                    <a:pt x="13512" y="439"/>
                    <a:pt x="12980" y="276"/>
                    <a:pt x="12380" y="155"/>
                  </a:cubicBezTo>
                  <a:cubicBezTo>
                    <a:pt x="11752" y="29"/>
                    <a:pt x="11294" y="-25"/>
                    <a:pt x="10488" y="11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452" name="Altair 8800"/>
            <p:cNvSpPr txBox="1"/>
            <p:nvPr/>
          </p:nvSpPr>
          <p:spPr>
            <a:xfrm rot="16200000">
              <a:off x="-915671" y="915670"/>
              <a:ext cx="2583816" cy="752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4000"/>
              </a:lvl1pPr>
            </a:lstStyle>
            <a:p>
              <a:pPr/>
              <a:r>
                <a:t>Altair 8800</a:t>
              </a:r>
            </a:p>
          </p:txBody>
        </p:sp>
      </p:grpSp>
      <p:grpSp>
        <p:nvGrpSpPr>
          <p:cNvPr id="456" name="Group"/>
          <p:cNvGrpSpPr/>
          <p:nvPr/>
        </p:nvGrpSpPr>
        <p:grpSpPr>
          <a:xfrm>
            <a:off x="1635915" y="7825035"/>
            <a:ext cx="5043069" cy="2781428"/>
            <a:chOff x="0" y="0"/>
            <a:chExt cx="5043067" cy="2781426"/>
          </a:xfrm>
        </p:grpSpPr>
        <p:pic>
          <p:nvPicPr>
            <p:cNvPr id="454" name="Image" descr="Image"/>
            <p:cNvPicPr>
              <a:picLocks noChangeAspect="1"/>
            </p:cNvPicPr>
            <p:nvPr/>
          </p:nvPicPr>
          <p:blipFill>
            <a:blip r:embed="rId10">
              <a:extLst/>
            </a:blip>
            <a:srcRect l="1010" t="1198" r="869" b="1277"/>
            <a:stretch>
              <a:fillRect/>
            </a:stretch>
          </p:blipFill>
          <p:spPr>
            <a:xfrm>
              <a:off x="1042964" y="249511"/>
              <a:ext cx="4000104" cy="2282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3" fill="norm" stroke="1" extrusionOk="0">
                  <a:moveTo>
                    <a:pt x="13210" y="0"/>
                  </a:moveTo>
                  <a:lnTo>
                    <a:pt x="12593" y="75"/>
                  </a:lnTo>
                  <a:cubicBezTo>
                    <a:pt x="11817" y="168"/>
                    <a:pt x="6002" y="620"/>
                    <a:pt x="3050" y="817"/>
                  </a:cubicBezTo>
                  <a:cubicBezTo>
                    <a:pt x="1822" y="899"/>
                    <a:pt x="712" y="989"/>
                    <a:pt x="585" y="1016"/>
                  </a:cubicBezTo>
                  <a:cubicBezTo>
                    <a:pt x="458" y="1043"/>
                    <a:pt x="275" y="1067"/>
                    <a:pt x="178" y="1072"/>
                  </a:cubicBezTo>
                  <a:lnTo>
                    <a:pt x="0" y="1083"/>
                  </a:lnTo>
                  <a:lnTo>
                    <a:pt x="45" y="5161"/>
                  </a:lnTo>
                  <a:cubicBezTo>
                    <a:pt x="116" y="11581"/>
                    <a:pt x="125" y="11798"/>
                    <a:pt x="328" y="12304"/>
                  </a:cubicBezTo>
                  <a:cubicBezTo>
                    <a:pt x="817" y="13524"/>
                    <a:pt x="4201" y="21378"/>
                    <a:pt x="4273" y="21464"/>
                  </a:cubicBezTo>
                  <a:cubicBezTo>
                    <a:pt x="4390" y="21600"/>
                    <a:pt x="4405" y="21592"/>
                    <a:pt x="4550" y="21362"/>
                  </a:cubicBezTo>
                  <a:cubicBezTo>
                    <a:pt x="4641" y="21218"/>
                    <a:pt x="5503" y="20990"/>
                    <a:pt x="7597" y="20553"/>
                  </a:cubicBezTo>
                  <a:cubicBezTo>
                    <a:pt x="19708" y="18028"/>
                    <a:pt x="20755" y="17824"/>
                    <a:pt x="20880" y="17941"/>
                  </a:cubicBezTo>
                  <a:cubicBezTo>
                    <a:pt x="21055" y="18105"/>
                    <a:pt x="21330" y="18097"/>
                    <a:pt x="21330" y="17929"/>
                  </a:cubicBezTo>
                  <a:cubicBezTo>
                    <a:pt x="21330" y="17856"/>
                    <a:pt x="21382" y="15747"/>
                    <a:pt x="21446" y="13245"/>
                  </a:cubicBezTo>
                  <a:cubicBezTo>
                    <a:pt x="21509" y="10742"/>
                    <a:pt x="21570" y="8069"/>
                    <a:pt x="21581" y="7304"/>
                  </a:cubicBezTo>
                  <a:lnTo>
                    <a:pt x="21600" y="5914"/>
                  </a:lnTo>
                  <a:lnTo>
                    <a:pt x="17404" y="2957"/>
                  </a:lnTo>
                  <a:lnTo>
                    <a:pt x="13210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455" name="IMSAI 8080"/>
            <p:cNvSpPr txBox="1"/>
            <p:nvPr/>
          </p:nvSpPr>
          <p:spPr>
            <a:xfrm rot="16200000">
              <a:off x="-1014477" y="1014476"/>
              <a:ext cx="2781428" cy="752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4000"/>
              </a:lvl1pPr>
            </a:lstStyle>
            <a:p>
              <a:pPr/>
              <a:r>
                <a:t>IMSAI 8080</a:t>
              </a:r>
            </a:p>
          </p:txBody>
        </p:sp>
      </p:grpSp>
      <p:grpSp>
        <p:nvGrpSpPr>
          <p:cNvPr id="459" name="Group"/>
          <p:cNvGrpSpPr/>
          <p:nvPr/>
        </p:nvGrpSpPr>
        <p:grpSpPr>
          <a:xfrm>
            <a:off x="17655881" y="3390095"/>
            <a:ext cx="5266549" cy="2564512"/>
            <a:chOff x="-132" y="0"/>
            <a:chExt cx="5266547" cy="2564511"/>
          </a:xfrm>
        </p:grpSpPr>
        <p:pic>
          <p:nvPicPr>
            <p:cNvPr id="457" name="Image" descr="Image"/>
            <p:cNvPicPr>
              <a:picLocks noChangeAspect="1"/>
            </p:cNvPicPr>
            <p:nvPr/>
          </p:nvPicPr>
          <p:blipFill>
            <a:blip r:embed="rId11">
              <a:extLst/>
            </a:blip>
            <a:srcRect l="3459" t="4729" r="2494" b="2784"/>
            <a:stretch>
              <a:fillRect/>
            </a:stretch>
          </p:blipFill>
          <p:spPr>
            <a:xfrm>
              <a:off x="-133" y="25541"/>
              <a:ext cx="4158904" cy="251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4" h="21580" fill="norm" stroke="1" extrusionOk="0">
                  <a:moveTo>
                    <a:pt x="5809" y="0"/>
                  </a:moveTo>
                  <a:lnTo>
                    <a:pt x="5508" y="1734"/>
                  </a:lnTo>
                  <a:cubicBezTo>
                    <a:pt x="5342" y="2688"/>
                    <a:pt x="5120" y="3682"/>
                    <a:pt x="5016" y="3942"/>
                  </a:cubicBezTo>
                  <a:cubicBezTo>
                    <a:pt x="4911" y="4203"/>
                    <a:pt x="4823" y="4626"/>
                    <a:pt x="4819" y="4886"/>
                  </a:cubicBezTo>
                  <a:cubicBezTo>
                    <a:pt x="4815" y="5146"/>
                    <a:pt x="4702" y="6390"/>
                    <a:pt x="4565" y="7650"/>
                  </a:cubicBezTo>
                  <a:cubicBezTo>
                    <a:pt x="4371" y="9430"/>
                    <a:pt x="4224" y="10019"/>
                    <a:pt x="3905" y="10294"/>
                  </a:cubicBezTo>
                  <a:cubicBezTo>
                    <a:pt x="3679" y="10489"/>
                    <a:pt x="2702" y="11573"/>
                    <a:pt x="1733" y="12703"/>
                  </a:cubicBezTo>
                  <a:cubicBezTo>
                    <a:pt x="532" y="14105"/>
                    <a:pt x="-22" y="14875"/>
                    <a:pt x="1" y="15412"/>
                  </a:cubicBezTo>
                  <a:cubicBezTo>
                    <a:pt x="19" y="15830"/>
                    <a:pt x="387" y="16108"/>
                    <a:pt x="1067" y="16438"/>
                  </a:cubicBezTo>
                  <a:cubicBezTo>
                    <a:pt x="1669" y="16729"/>
                    <a:pt x="4345" y="17999"/>
                    <a:pt x="7015" y="19262"/>
                  </a:cubicBezTo>
                  <a:cubicBezTo>
                    <a:pt x="9685" y="20526"/>
                    <a:pt x="11958" y="21569"/>
                    <a:pt x="12064" y="21580"/>
                  </a:cubicBezTo>
                  <a:cubicBezTo>
                    <a:pt x="12267" y="21600"/>
                    <a:pt x="13680" y="19769"/>
                    <a:pt x="14820" y="18012"/>
                  </a:cubicBezTo>
                  <a:cubicBezTo>
                    <a:pt x="15224" y="17388"/>
                    <a:pt x="16085" y="16633"/>
                    <a:pt x="17009" y="16090"/>
                  </a:cubicBezTo>
                  <a:cubicBezTo>
                    <a:pt x="20637" y="13962"/>
                    <a:pt x="20456" y="14126"/>
                    <a:pt x="20677" y="12846"/>
                  </a:cubicBezTo>
                  <a:cubicBezTo>
                    <a:pt x="20956" y="11234"/>
                    <a:pt x="21578" y="4934"/>
                    <a:pt x="21473" y="4788"/>
                  </a:cubicBezTo>
                  <a:cubicBezTo>
                    <a:pt x="21426" y="4722"/>
                    <a:pt x="20617" y="3743"/>
                    <a:pt x="19675" y="2610"/>
                  </a:cubicBezTo>
                  <a:lnTo>
                    <a:pt x="17961" y="549"/>
                  </a:lnTo>
                  <a:lnTo>
                    <a:pt x="14250" y="358"/>
                  </a:lnTo>
                  <a:cubicBezTo>
                    <a:pt x="12208" y="252"/>
                    <a:pt x="9473" y="127"/>
                    <a:pt x="8173" y="82"/>
                  </a:cubicBezTo>
                  <a:lnTo>
                    <a:pt x="5809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458" name="Osborne 1"/>
            <p:cNvSpPr txBox="1"/>
            <p:nvPr/>
          </p:nvSpPr>
          <p:spPr>
            <a:xfrm rot="5400000">
              <a:off x="3607922" y="906017"/>
              <a:ext cx="2564512" cy="752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4000"/>
              </a:lvl1pPr>
            </a:lstStyle>
            <a:p>
              <a:pPr/>
              <a:r>
                <a:t>Osborne 1</a:t>
              </a:r>
            </a:p>
          </p:txBody>
        </p:sp>
      </p:grpSp>
      <p:grpSp>
        <p:nvGrpSpPr>
          <p:cNvPr id="462" name="Group"/>
          <p:cNvGrpSpPr/>
          <p:nvPr/>
        </p:nvGrpSpPr>
        <p:grpSpPr>
          <a:xfrm>
            <a:off x="16850375" y="6317277"/>
            <a:ext cx="6072054" cy="3152058"/>
            <a:chOff x="-64" y="-68"/>
            <a:chExt cx="6072053" cy="3152057"/>
          </a:xfrm>
        </p:grpSpPr>
        <p:pic>
          <p:nvPicPr>
            <p:cNvPr id="460" name="Image" descr="Image"/>
            <p:cNvPicPr>
              <a:picLocks noChangeAspect="1"/>
            </p:cNvPicPr>
            <p:nvPr/>
          </p:nvPicPr>
          <p:blipFill>
            <a:blip r:embed="rId12">
              <a:extLst/>
            </a:blip>
            <a:srcRect l="1224" t="2213" r="1831" b="763"/>
            <a:stretch>
              <a:fillRect/>
            </a:stretch>
          </p:blipFill>
          <p:spPr>
            <a:xfrm>
              <a:off x="-65" y="-69"/>
              <a:ext cx="4787184" cy="3152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493" fill="norm" stroke="1" extrusionOk="0">
                  <a:moveTo>
                    <a:pt x="11435" y="8"/>
                  </a:moveTo>
                  <a:cubicBezTo>
                    <a:pt x="11134" y="48"/>
                    <a:pt x="10664" y="213"/>
                    <a:pt x="10173" y="460"/>
                  </a:cubicBezTo>
                  <a:cubicBezTo>
                    <a:pt x="9314" y="893"/>
                    <a:pt x="9042" y="1126"/>
                    <a:pt x="8978" y="1488"/>
                  </a:cubicBezTo>
                  <a:cubicBezTo>
                    <a:pt x="8932" y="1746"/>
                    <a:pt x="8893" y="4273"/>
                    <a:pt x="8892" y="7101"/>
                  </a:cubicBezTo>
                  <a:lnTo>
                    <a:pt x="8890" y="12240"/>
                  </a:lnTo>
                  <a:lnTo>
                    <a:pt x="9522" y="12383"/>
                  </a:lnTo>
                  <a:cubicBezTo>
                    <a:pt x="10162" y="12529"/>
                    <a:pt x="10421" y="12792"/>
                    <a:pt x="10163" y="13033"/>
                  </a:cubicBezTo>
                  <a:cubicBezTo>
                    <a:pt x="9996" y="13189"/>
                    <a:pt x="7796" y="12742"/>
                    <a:pt x="7469" y="12486"/>
                  </a:cubicBezTo>
                  <a:cubicBezTo>
                    <a:pt x="7321" y="12371"/>
                    <a:pt x="7265" y="12110"/>
                    <a:pt x="7302" y="11715"/>
                  </a:cubicBezTo>
                  <a:cubicBezTo>
                    <a:pt x="7394" y="10738"/>
                    <a:pt x="7098" y="10396"/>
                    <a:pt x="5884" y="10078"/>
                  </a:cubicBezTo>
                  <a:lnTo>
                    <a:pt x="4780" y="9788"/>
                  </a:lnTo>
                  <a:lnTo>
                    <a:pt x="3065" y="10733"/>
                  </a:lnTo>
                  <a:cubicBezTo>
                    <a:pt x="693" y="12037"/>
                    <a:pt x="294" y="12311"/>
                    <a:pt x="142" y="12741"/>
                  </a:cubicBezTo>
                  <a:cubicBezTo>
                    <a:pt x="44" y="13016"/>
                    <a:pt x="-4" y="13264"/>
                    <a:pt x="1" y="13490"/>
                  </a:cubicBezTo>
                  <a:cubicBezTo>
                    <a:pt x="14" y="14169"/>
                    <a:pt x="501" y="14648"/>
                    <a:pt x="1533" y="15049"/>
                  </a:cubicBezTo>
                  <a:cubicBezTo>
                    <a:pt x="2073" y="15259"/>
                    <a:pt x="2585" y="15496"/>
                    <a:pt x="2671" y="15577"/>
                  </a:cubicBezTo>
                  <a:cubicBezTo>
                    <a:pt x="2758" y="15657"/>
                    <a:pt x="2829" y="16095"/>
                    <a:pt x="2829" y="16548"/>
                  </a:cubicBezTo>
                  <a:cubicBezTo>
                    <a:pt x="2829" y="17002"/>
                    <a:pt x="2916" y="17503"/>
                    <a:pt x="3024" y="17666"/>
                  </a:cubicBezTo>
                  <a:cubicBezTo>
                    <a:pt x="3136" y="17835"/>
                    <a:pt x="5593" y="18674"/>
                    <a:pt x="8768" y="19628"/>
                  </a:cubicBezTo>
                  <a:cubicBezTo>
                    <a:pt x="11820" y="20544"/>
                    <a:pt x="14378" y="21379"/>
                    <a:pt x="14453" y="21482"/>
                  </a:cubicBezTo>
                  <a:cubicBezTo>
                    <a:pt x="14536" y="21595"/>
                    <a:pt x="15158" y="20814"/>
                    <a:pt x="16034" y="19495"/>
                  </a:cubicBezTo>
                  <a:lnTo>
                    <a:pt x="17477" y="17322"/>
                  </a:lnTo>
                  <a:lnTo>
                    <a:pt x="17518" y="16140"/>
                  </a:lnTo>
                  <a:lnTo>
                    <a:pt x="17559" y="14960"/>
                  </a:lnTo>
                  <a:lnTo>
                    <a:pt x="18123" y="14925"/>
                  </a:lnTo>
                  <a:cubicBezTo>
                    <a:pt x="19164" y="14857"/>
                    <a:pt x="19965" y="14506"/>
                    <a:pt x="20611" y="13834"/>
                  </a:cubicBezTo>
                  <a:cubicBezTo>
                    <a:pt x="21397" y="13017"/>
                    <a:pt x="21596" y="12786"/>
                    <a:pt x="21592" y="10116"/>
                  </a:cubicBezTo>
                  <a:cubicBezTo>
                    <a:pt x="21591" y="9226"/>
                    <a:pt x="21567" y="8063"/>
                    <a:pt x="21535" y="6519"/>
                  </a:cubicBezTo>
                  <a:cubicBezTo>
                    <a:pt x="21472" y="3542"/>
                    <a:pt x="21375" y="1036"/>
                    <a:pt x="21318" y="950"/>
                  </a:cubicBezTo>
                  <a:cubicBezTo>
                    <a:pt x="21149" y="693"/>
                    <a:pt x="19565" y="534"/>
                    <a:pt x="14248" y="244"/>
                  </a:cubicBezTo>
                  <a:cubicBezTo>
                    <a:pt x="13046" y="178"/>
                    <a:pt x="11887" y="75"/>
                    <a:pt x="11673" y="14"/>
                  </a:cubicBezTo>
                  <a:cubicBezTo>
                    <a:pt x="11616" y="-3"/>
                    <a:pt x="11536" y="-5"/>
                    <a:pt x="11435" y="8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461" name="TRS-80"/>
            <p:cNvSpPr txBox="1"/>
            <p:nvPr/>
          </p:nvSpPr>
          <p:spPr>
            <a:xfrm rot="5400000">
              <a:off x="4785098" y="1199722"/>
              <a:ext cx="1821308" cy="752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4000"/>
              </a:lvl1pPr>
            </a:lstStyle>
            <a:p>
              <a:pPr/>
              <a:r>
                <a:t>TRS-80</a:t>
              </a:r>
            </a:p>
          </p:txBody>
        </p:sp>
      </p:grpSp>
      <p:grpSp>
        <p:nvGrpSpPr>
          <p:cNvPr id="465" name="Group"/>
          <p:cNvGrpSpPr/>
          <p:nvPr/>
        </p:nvGrpSpPr>
        <p:grpSpPr>
          <a:xfrm>
            <a:off x="17993342" y="10044978"/>
            <a:ext cx="4929088" cy="2423632"/>
            <a:chOff x="288131" y="187409"/>
            <a:chExt cx="4929087" cy="2423631"/>
          </a:xfrm>
        </p:grpSpPr>
        <p:pic>
          <p:nvPicPr>
            <p:cNvPr id="463" name="Spektrum.jpg" descr="Spektrum.jpg"/>
            <p:cNvPicPr>
              <a:picLocks noChangeAspect="1"/>
            </p:cNvPicPr>
            <p:nvPr/>
          </p:nvPicPr>
          <p:blipFill>
            <a:blip r:embed="rId13">
              <a:extLst/>
            </a:blip>
            <a:srcRect l="7095" t="11106" r="4452" b="8271"/>
            <a:stretch>
              <a:fillRect/>
            </a:stretch>
          </p:blipFill>
          <p:spPr>
            <a:xfrm>
              <a:off x="288131" y="205581"/>
              <a:ext cx="3591682" cy="2405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4" h="21600" fill="norm" stroke="1" extrusionOk="0">
                  <a:moveTo>
                    <a:pt x="5599" y="0"/>
                  </a:moveTo>
                  <a:cubicBezTo>
                    <a:pt x="5350" y="0"/>
                    <a:pt x="4623" y="1484"/>
                    <a:pt x="2653" y="6016"/>
                  </a:cubicBezTo>
                  <a:cubicBezTo>
                    <a:pt x="1251" y="9242"/>
                    <a:pt x="443" y="11084"/>
                    <a:pt x="0" y="12167"/>
                  </a:cubicBezTo>
                  <a:lnTo>
                    <a:pt x="48" y="12356"/>
                  </a:lnTo>
                  <a:cubicBezTo>
                    <a:pt x="99" y="12561"/>
                    <a:pt x="183" y="12754"/>
                    <a:pt x="312" y="12944"/>
                  </a:cubicBezTo>
                  <a:cubicBezTo>
                    <a:pt x="385" y="12990"/>
                    <a:pt x="467" y="13044"/>
                    <a:pt x="566" y="13118"/>
                  </a:cubicBezTo>
                  <a:cubicBezTo>
                    <a:pt x="899" y="13367"/>
                    <a:pt x="4600" y="15281"/>
                    <a:pt x="8790" y="17370"/>
                  </a:cubicBezTo>
                  <a:cubicBezTo>
                    <a:pt x="11371" y="18656"/>
                    <a:pt x="13693" y="19848"/>
                    <a:pt x="15131" y="20616"/>
                  </a:cubicBezTo>
                  <a:cubicBezTo>
                    <a:pt x="16160" y="21081"/>
                    <a:pt x="16938" y="21405"/>
                    <a:pt x="17166" y="21450"/>
                  </a:cubicBezTo>
                  <a:lnTo>
                    <a:pt x="17927" y="21600"/>
                  </a:lnTo>
                  <a:lnTo>
                    <a:pt x="18201" y="20549"/>
                  </a:lnTo>
                  <a:cubicBezTo>
                    <a:pt x="18357" y="19953"/>
                    <a:pt x="18464" y="19699"/>
                    <a:pt x="18567" y="19704"/>
                  </a:cubicBezTo>
                  <a:cubicBezTo>
                    <a:pt x="18856" y="18611"/>
                    <a:pt x="19258" y="16971"/>
                    <a:pt x="19855" y="14508"/>
                  </a:cubicBezTo>
                  <a:cubicBezTo>
                    <a:pt x="21108" y="9337"/>
                    <a:pt x="21600" y="7004"/>
                    <a:pt x="21528" y="6572"/>
                  </a:cubicBezTo>
                  <a:cubicBezTo>
                    <a:pt x="21453" y="6128"/>
                    <a:pt x="21258" y="5897"/>
                    <a:pt x="20821" y="5727"/>
                  </a:cubicBezTo>
                  <a:cubicBezTo>
                    <a:pt x="12420" y="2470"/>
                    <a:pt x="5857" y="0"/>
                    <a:pt x="5599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464" name="Spectrum"/>
            <p:cNvSpPr txBox="1"/>
            <p:nvPr/>
          </p:nvSpPr>
          <p:spPr>
            <a:xfrm rot="5400000">
              <a:off x="3662357" y="989795"/>
              <a:ext cx="2357248" cy="752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4000"/>
              </a:lvl1pPr>
            </a:lstStyle>
            <a:p>
              <a:pPr/>
              <a:r>
                <a:t>Spectrum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499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98"/>
                            </p:stCondLst>
                            <p:childTnLst>
                              <p:par>
                                <p:cTn id="14" presetClass="entr" nodeType="after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99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99" fill="hold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97"/>
                            </p:stCondLst>
                            <p:childTnLst>
                              <p:par>
                                <p:cTn id="19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499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6" dur="499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9"/>
                            </p:stCondLst>
                            <p:childTnLst>
                              <p:par>
                                <p:cTn id="28" presetClass="entr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499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499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9"/>
                            </p:stCondLst>
                            <p:childTnLst>
                              <p:par>
                                <p:cTn id="37" presetClass="entr" nodeType="after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9" dur="499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98"/>
                            </p:stCondLst>
                            <p:childTnLst>
                              <p:par>
                                <p:cTn id="41" presetClass="entr" nodeType="after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3" dur="499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53" grpId="5"/>
      <p:bldP build="whole" bldLvl="1" animBg="1" rev="0" advAuto="0" spid="462" grpId="8"/>
      <p:bldP build="whole" bldLvl="1" animBg="1" rev="0" advAuto="0" spid="459" grpId="7"/>
      <p:bldP build="whole" bldLvl="1" animBg="1" rev="0" advAuto="0" spid="465" grpId="9"/>
      <p:bldP build="whole" bldLvl="1" animBg="1" rev="0" advAuto="0" spid="450" grpId="4"/>
      <p:bldP build="whole" bldLvl="1" animBg="1" rev="0" advAuto="0" spid="446" grpId="2"/>
      <p:bldP build="whole" bldLvl="1" animBg="1" rev="0" advAuto="0" spid="440" grpId="1"/>
      <p:bldP build="whole" bldLvl="1" animBg="1" rev="0" advAuto="0" spid="456" grpId="6"/>
      <p:bldP build="whole" bldLvl="1" animBg="1" rev="0" advAuto="0" spid="444" grpId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9" name="Group"/>
          <p:cNvGrpSpPr/>
          <p:nvPr/>
        </p:nvGrpSpPr>
        <p:grpSpPr>
          <a:xfrm>
            <a:off x="13600710" y="2165399"/>
            <a:ext cx="4372339" cy="7544296"/>
            <a:chOff x="0" y="0"/>
            <a:chExt cx="4372337" cy="7544294"/>
          </a:xfrm>
        </p:grpSpPr>
        <p:sp>
          <p:nvSpPr>
            <p:cNvPr id="467" name="Rectangle"/>
            <p:cNvSpPr/>
            <p:nvPr/>
          </p:nvSpPr>
          <p:spPr>
            <a:xfrm>
              <a:off x="0" y="0"/>
              <a:ext cx="4372338" cy="7544295"/>
            </a:xfrm>
            <a:prstGeom prst="rect">
              <a:avLst/>
            </a:prstGeom>
            <a:solidFill>
              <a:schemeClr val="accent3">
                <a:hueOff val="-499813"/>
                <a:satOff val="-5228"/>
                <a:lumOff val="248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68" name="unsupported…"/>
            <p:cNvSpPr txBox="1"/>
            <p:nvPr/>
          </p:nvSpPr>
          <p:spPr>
            <a:xfrm rot="16200000">
              <a:off x="1765403" y="3988467"/>
              <a:ext cx="2913994" cy="11842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 sz="34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unsupported</a:t>
              </a:r>
            </a:p>
            <a:p>
              <a:pPr>
                <a:defRPr b="1" sz="34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Z80 features</a:t>
              </a:r>
            </a:p>
          </p:txBody>
        </p:sp>
      </p:grpSp>
      <p:grpSp>
        <p:nvGrpSpPr>
          <p:cNvPr id="472" name="Group"/>
          <p:cNvGrpSpPr/>
          <p:nvPr/>
        </p:nvGrpSpPr>
        <p:grpSpPr>
          <a:xfrm>
            <a:off x="13600710" y="3773258"/>
            <a:ext cx="2200055" cy="5945493"/>
            <a:chOff x="0" y="0"/>
            <a:chExt cx="2200053" cy="5945492"/>
          </a:xfrm>
        </p:grpSpPr>
        <p:sp>
          <p:nvSpPr>
            <p:cNvPr id="470" name="Rectangle"/>
            <p:cNvSpPr/>
            <p:nvPr/>
          </p:nvSpPr>
          <p:spPr>
            <a:xfrm>
              <a:off x="0" y="0"/>
              <a:ext cx="2200054" cy="5945493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71" name="supported…"/>
            <p:cNvSpPr txBox="1"/>
            <p:nvPr/>
          </p:nvSpPr>
          <p:spPr>
            <a:xfrm rot="16200000">
              <a:off x="-249757" y="2380608"/>
              <a:ext cx="2699569" cy="11842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 sz="34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supported</a:t>
              </a:r>
            </a:p>
            <a:p>
              <a:pPr>
                <a:defRPr b="1" sz="34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Z80 features</a:t>
              </a:r>
            </a:p>
          </p:txBody>
        </p:sp>
      </p:grpSp>
      <p:grpSp>
        <p:nvGrpSpPr>
          <p:cNvPr id="475" name="Group"/>
          <p:cNvGrpSpPr/>
          <p:nvPr/>
        </p:nvGrpSpPr>
        <p:grpSpPr>
          <a:xfrm>
            <a:off x="8045055" y="2420220"/>
            <a:ext cx="5568875" cy="1392124"/>
            <a:chOff x="0" y="0"/>
            <a:chExt cx="5568874" cy="1392122"/>
          </a:xfrm>
        </p:grpSpPr>
        <p:sp>
          <p:nvSpPr>
            <p:cNvPr id="473" name="Rectangle"/>
            <p:cNvSpPr/>
            <p:nvPr/>
          </p:nvSpPr>
          <p:spPr>
            <a:xfrm>
              <a:off x="0" y="0"/>
              <a:ext cx="5568875" cy="1392123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74" name="unsupported…"/>
            <p:cNvSpPr txBox="1"/>
            <p:nvPr/>
          </p:nvSpPr>
          <p:spPr>
            <a:xfrm>
              <a:off x="1622247" y="18171"/>
              <a:ext cx="2916102" cy="11842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 sz="34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unsupported</a:t>
              </a:r>
            </a:p>
            <a:p>
              <a:pPr>
                <a:defRPr b="1" sz="34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8080 features</a:t>
              </a:r>
            </a:p>
          </p:txBody>
        </p:sp>
      </p:grpSp>
      <p:grpSp>
        <p:nvGrpSpPr>
          <p:cNvPr id="478" name="Group"/>
          <p:cNvGrpSpPr/>
          <p:nvPr/>
        </p:nvGrpSpPr>
        <p:grpSpPr>
          <a:xfrm>
            <a:off x="6733018" y="9723228"/>
            <a:ext cx="9040039" cy="1850273"/>
            <a:chOff x="0" y="0"/>
            <a:chExt cx="9040038" cy="1850271"/>
          </a:xfrm>
        </p:grpSpPr>
        <p:sp>
          <p:nvSpPr>
            <p:cNvPr id="476" name="Rectangle"/>
            <p:cNvSpPr/>
            <p:nvPr/>
          </p:nvSpPr>
          <p:spPr>
            <a:xfrm>
              <a:off x="0" y="0"/>
              <a:ext cx="9040039" cy="1850272"/>
            </a:xfrm>
            <a:prstGeom prst="rect">
              <a:avLst/>
            </a:prstGeom>
            <a:solidFill>
              <a:schemeClr val="accent6">
                <a:hueOff val="-241736"/>
                <a:satOff val="29413"/>
                <a:lumOff val="2072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77" name="new features"/>
            <p:cNvSpPr txBox="1"/>
            <p:nvPr/>
          </p:nvSpPr>
          <p:spPr>
            <a:xfrm>
              <a:off x="2844623" y="593348"/>
              <a:ext cx="2795291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4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new features</a:t>
              </a:r>
            </a:p>
          </p:txBody>
        </p:sp>
      </p:grpSp>
      <p:grpSp>
        <p:nvGrpSpPr>
          <p:cNvPr id="481" name="Group"/>
          <p:cNvGrpSpPr/>
          <p:nvPr/>
        </p:nvGrpSpPr>
        <p:grpSpPr>
          <a:xfrm>
            <a:off x="6740514" y="3773258"/>
            <a:ext cx="6830016" cy="5657323"/>
            <a:chOff x="0" y="0"/>
            <a:chExt cx="6830015" cy="5657322"/>
          </a:xfrm>
        </p:grpSpPr>
        <p:sp>
          <p:nvSpPr>
            <p:cNvPr id="479" name="Rectangle"/>
            <p:cNvSpPr/>
            <p:nvPr/>
          </p:nvSpPr>
          <p:spPr>
            <a:xfrm>
              <a:off x="0" y="0"/>
              <a:ext cx="6830016" cy="5657323"/>
            </a:xfrm>
            <a:prstGeom prst="rect">
              <a:avLst/>
            </a:prstGeom>
            <a:solidFill>
              <a:schemeClr val="accent5">
                <a:hueOff val="101205"/>
                <a:satOff val="-13598"/>
                <a:lumOff val="2387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80" name="supported…"/>
            <p:cNvSpPr txBox="1"/>
            <p:nvPr/>
          </p:nvSpPr>
          <p:spPr>
            <a:xfrm>
              <a:off x="1981203" y="2236523"/>
              <a:ext cx="2867609" cy="11842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 sz="34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supported</a:t>
              </a:r>
            </a:p>
            <a:p>
              <a:pPr>
                <a:defRPr b="1" sz="34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core features</a:t>
              </a:r>
            </a:p>
          </p:txBody>
        </p:sp>
      </p:grpSp>
      <p:sp>
        <p:nvSpPr>
          <p:cNvPr id="482" name="Rectangle"/>
          <p:cNvSpPr/>
          <p:nvPr/>
        </p:nvSpPr>
        <p:spPr>
          <a:xfrm>
            <a:off x="6730167" y="3798101"/>
            <a:ext cx="9067225" cy="7803450"/>
          </a:xfrm>
          <a:prstGeom prst="roundRect">
            <a:avLst>
              <a:gd name="adj" fmla="val 0"/>
            </a:avLst>
          </a:prstGeom>
          <a:ln w="228600">
            <a:solidFill>
              <a:schemeClr val="accent6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483" name="Rectangle"/>
          <p:cNvSpPr/>
          <p:nvPr/>
        </p:nvSpPr>
        <p:spPr>
          <a:xfrm>
            <a:off x="6277461" y="2138603"/>
            <a:ext cx="11663468" cy="7567541"/>
          </a:xfrm>
          <a:prstGeom prst="roundRect">
            <a:avLst>
              <a:gd name="adj" fmla="val 0"/>
            </a:avLst>
          </a:prstGeom>
          <a:ln w="228600">
            <a:solidFill>
              <a:schemeClr val="accent3">
                <a:hueOff val="1072396"/>
                <a:satOff val="5650"/>
                <a:lumOff val="-11199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488" name="Group"/>
          <p:cNvGrpSpPr/>
          <p:nvPr/>
        </p:nvGrpSpPr>
        <p:grpSpPr>
          <a:xfrm>
            <a:off x="15073272" y="1811235"/>
            <a:ext cx="3172537" cy="3205622"/>
            <a:chOff x="0" y="0"/>
            <a:chExt cx="3172536" cy="3205620"/>
          </a:xfrm>
        </p:grpSpPr>
        <p:sp>
          <p:nvSpPr>
            <p:cNvPr id="484" name="Triangle"/>
            <p:cNvSpPr/>
            <p:nvPr/>
          </p:nvSpPr>
          <p:spPr>
            <a:xfrm>
              <a:off x="-1" y="229024"/>
              <a:ext cx="2976598" cy="2976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hueOff val="1072396"/>
                <a:satOff val="5650"/>
                <a:lumOff val="-111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grpSp>
          <p:nvGrpSpPr>
            <p:cNvPr id="487" name="Group"/>
            <p:cNvGrpSpPr/>
            <p:nvPr/>
          </p:nvGrpSpPr>
          <p:grpSpPr>
            <a:xfrm rot="2700000">
              <a:off x="685844" y="663477"/>
              <a:ext cx="2394971" cy="1251459"/>
              <a:chOff x="0" y="0"/>
              <a:chExt cx="2394969" cy="1251457"/>
            </a:xfrm>
          </p:grpSpPr>
          <p:sp>
            <p:nvSpPr>
              <p:cNvPr id="485" name="Z80"/>
              <p:cNvSpPr txBox="1"/>
              <p:nvPr/>
            </p:nvSpPr>
            <p:spPr>
              <a:xfrm>
                <a:off x="0" y="496143"/>
                <a:ext cx="2394970" cy="75531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4400"/>
                </a:lvl1pPr>
              </a:lstStyle>
              <a:p>
                <a:pPr/>
                <a:r>
                  <a:t>Z80</a:t>
                </a:r>
              </a:p>
            </p:txBody>
          </p:sp>
          <p:pic>
            <p:nvPicPr>
              <p:cNvPr id="486" name="Image" descr="Image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rcRect l="2427" t="6896" r="2911" b="7267"/>
              <a:stretch>
                <a:fillRect/>
              </a:stretch>
            </p:blipFill>
            <p:spPr>
              <a:xfrm>
                <a:off x="506681" y="0"/>
                <a:ext cx="1605360" cy="614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21" fill="norm" stroke="1" extrusionOk="0">
                    <a:moveTo>
                      <a:pt x="112" y="0"/>
                    </a:moveTo>
                    <a:lnTo>
                      <a:pt x="112" y="2434"/>
                    </a:lnTo>
                    <a:lnTo>
                      <a:pt x="112" y="4882"/>
                    </a:lnTo>
                    <a:lnTo>
                      <a:pt x="603" y="4882"/>
                    </a:lnTo>
                    <a:cubicBezTo>
                      <a:pt x="1092" y="4882"/>
                      <a:pt x="1093" y="4871"/>
                      <a:pt x="1127" y="3803"/>
                    </a:cubicBezTo>
                    <a:lnTo>
                      <a:pt x="1164" y="2724"/>
                    </a:lnTo>
                    <a:lnTo>
                      <a:pt x="2253" y="2641"/>
                    </a:lnTo>
                    <a:cubicBezTo>
                      <a:pt x="3855" y="2520"/>
                      <a:pt x="3877" y="2663"/>
                      <a:pt x="2691" y="5877"/>
                    </a:cubicBezTo>
                    <a:cubicBezTo>
                      <a:pt x="2156" y="7328"/>
                      <a:pt x="1332" y="9615"/>
                      <a:pt x="860" y="10966"/>
                    </a:cubicBezTo>
                    <a:cubicBezTo>
                      <a:pt x="52" y="13279"/>
                      <a:pt x="0" y="13502"/>
                      <a:pt x="0" y="14741"/>
                    </a:cubicBezTo>
                    <a:lnTo>
                      <a:pt x="0" y="16069"/>
                    </a:lnTo>
                    <a:lnTo>
                      <a:pt x="2659" y="16069"/>
                    </a:lnTo>
                    <a:lnTo>
                      <a:pt x="5319" y="16069"/>
                    </a:lnTo>
                    <a:lnTo>
                      <a:pt x="5319" y="13483"/>
                    </a:lnTo>
                    <a:lnTo>
                      <a:pt x="5319" y="10897"/>
                    </a:lnTo>
                    <a:lnTo>
                      <a:pt x="4881" y="10897"/>
                    </a:lnTo>
                    <a:cubicBezTo>
                      <a:pt x="4446" y="10897"/>
                      <a:pt x="4445" y="10901"/>
                      <a:pt x="4411" y="12114"/>
                    </a:cubicBezTo>
                    <a:lnTo>
                      <a:pt x="4373" y="13345"/>
                    </a:lnTo>
                    <a:lnTo>
                      <a:pt x="3167" y="13414"/>
                    </a:lnTo>
                    <a:cubicBezTo>
                      <a:pt x="2492" y="13460"/>
                      <a:pt x="1913" y="13375"/>
                      <a:pt x="1853" y="13220"/>
                    </a:cubicBezTo>
                    <a:cubicBezTo>
                      <a:pt x="1714" y="12861"/>
                      <a:pt x="1877" y="12332"/>
                      <a:pt x="3829" y="6831"/>
                    </a:cubicBezTo>
                    <a:cubicBezTo>
                      <a:pt x="5336" y="2583"/>
                      <a:pt x="5425" y="2258"/>
                      <a:pt x="5425" y="1162"/>
                    </a:cubicBezTo>
                    <a:lnTo>
                      <a:pt x="5425" y="0"/>
                    </a:lnTo>
                    <a:lnTo>
                      <a:pt x="2771" y="0"/>
                    </a:lnTo>
                    <a:lnTo>
                      <a:pt x="112" y="0"/>
                    </a:lnTo>
                    <a:close/>
                    <a:moveTo>
                      <a:pt x="6648" y="0"/>
                    </a:moveTo>
                    <a:lnTo>
                      <a:pt x="6648" y="1286"/>
                    </a:lnTo>
                    <a:lnTo>
                      <a:pt x="6648" y="2586"/>
                    </a:lnTo>
                    <a:lnTo>
                      <a:pt x="7145" y="2586"/>
                    </a:lnTo>
                    <a:lnTo>
                      <a:pt x="7641" y="2586"/>
                    </a:lnTo>
                    <a:lnTo>
                      <a:pt x="7641" y="1286"/>
                    </a:lnTo>
                    <a:lnTo>
                      <a:pt x="7641" y="0"/>
                    </a:lnTo>
                    <a:lnTo>
                      <a:pt x="7145" y="0"/>
                    </a:lnTo>
                    <a:lnTo>
                      <a:pt x="6648" y="0"/>
                    </a:lnTo>
                    <a:close/>
                    <a:moveTo>
                      <a:pt x="8859" y="0"/>
                    </a:moveTo>
                    <a:lnTo>
                      <a:pt x="8859" y="1272"/>
                    </a:lnTo>
                    <a:cubicBezTo>
                      <a:pt x="8859" y="2446"/>
                      <a:pt x="8887" y="2557"/>
                      <a:pt x="9169" y="2641"/>
                    </a:cubicBezTo>
                    <a:lnTo>
                      <a:pt x="9473" y="2724"/>
                    </a:lnTo>
                    <a:lnTo>
                      <a:pt x="9473" y="8034"/>
                    </a:lnTo>
                    <a:lnTo>
                      <a:pt x="9473" y="13345"/>
                    </a:lnTo>
                    <a:lnTo>
                      <a:pt x="9169" y="13428"/>
                    </a:lnTo>
                    <a:cubicBezTo>
                      <a:pt x="8887" y="13511"/>
                      <a:pt x="8859" y="13623"/>
                      <a:pt x="8859" y="14797"/>
                    </a:cubicBezTo>
                    <a:lnTo>
                      <a:pt x="8859" y="16069"/>
                    </a:lnTo>
                    <a:lnTo>
                      <a:pt x="9970" y="16069"/>
                    </a:lnTo>
                    <a:lnTo>
                      <a:pt x="11075" y="16069"/>
                    </a:lnTo>
                    <a:lnTo>
                      <a:pt x="11075" y="14797"/>
                    </a:lnTo>
                    <a:cubicBezTo>
                      <a:pt x="11075" y="13697"/>
                      <a:pt x="11045" y="13507"/>
                      <a:pt x="10829" y="13428"/>
                    </a:cubicBezTo>
                    <a:lnTo>
                      <a:pt x="10578" y="13345"/>
                    </a:lnTo>
                    <a:lnTo>
                      <a:pt x="10546" y="6665"/>
                    </a:lnTo>
                    <a:lnTo>
                      <a:pt x="10520" y="0"/>
                    </a:lnTo>
                    <a:lnTo>
                      <a:pt x="9687" y="0"/>
                    </a:lnTo>
                    <a:lnTo>
                      <a:pt x="8859" y="0"/>
                    </a:lnTo>
                    <a:close/>
                    <a:moveTo>
                      <a:pt x="13937" y="4052"/>
                    </a:moveTo>
                    <a:cubicBezTo>
                      <a:pt x="13185" y="3953"/>
                      <a:pt x="12395" y="4780"/>
                      <a:pt x="12009" y="6361"/>
                    </a:cubicBezTo>
                    <a:cubicBezTo>
                      <a:pt x="11140" y="9927"/>
                      <a:pt x="11530" y="14280"/>
                      <a:pt x="12880" y="16055"/>
                    </a:cubicBezTo>
                    <a:cubicBezTo>
                      <a:pt x="13319" y="16632"/>
                      <a:pt x="13571" y="16663"/>
                      <a:pt x="14295" y="16276"/>
                    </a:cubicBezTo>
                    <a:cubicBezTo>
                      <a:pt x="14387" y="16227"/>
                      <a:pt x="14637" y="15908"/>
                      <a:pt x="14856" y="15557"/>
                    </a:cubicBezTo>
                    <a:cubicBezTo>
                      <a:pt x="15888" y="13904"/>
                      <a:pt x="16251" y="10347"/>
                      <a:pt x="15689" y="7371"/>
                    </a:cubicBezTo>
                    <a:cubicBezTo>
                      <a:pt x="15531" y="6534"/>
                      <a:pt x="15288" y="5593"/>
                      <a:pt x="15149" y="5269"/>
                    </a:cubicBezTo>
                    <a:cubicBezTo>
                      <a:pt x="14827" y="4513"/>
                      <a:pt x="14389" y="4111"/>
                      <a:pt x="13937" y="4052"/>
                    </a:cubicBezTo>
                    <a:close/>
                    <a:moveTo>
                      <a:pt x="18807" y="4052"/>
                    </a:moveTo>
                    <a:cubicBezTo>
                      <a:pt x="18025" y="3839"/>
                      <a:pt x="17177" y="5003"/>
                      <a:pt x="16842" y="7025"/>
                    </a:cubicBezTo>
                    <a:cubicBezTo>
                      <a:pt x="16509" y="9039"/>
                      <a:pt x="16471" y="10062"/>
                      <a:pt x="16671" y="12072"/>
                    </a:cubicBezTo>
                    <a:cubicBezTo>
                      <a:pt x="16880" y="14168"/>
                      <a:pt x="17009" y="14629"/>
                      <a:pt x="17675" y="15640"/>
                    </a:cubicBezTo>
                    <a:cubicBezTo>
                      <a:pt x="18263" y="16532"/>
                      <a:pt x="18830" y="16553"/>
                      <a:pt x="19400" y="15723"/>
                    </a:cubicBezTo>
                    <a:cubicBezTo>
                      <a:pt x="20256" y="14477"/>
                      <a:pt x="20170" y="16724"/>
                      <a:pt x="19309" y="18102"/>
                    </a:cubicBezTo>
                    <a:cubicBezTo>
                      <a:pt x="18782" y="18945"/>
                      <a:pt x="18301" y="18932"/>
                      <a:pt x="17835" y="18074"/>
                    </a:cubicBezTo>
                    <a:lnTo>
                      <a:pt x="17467" y="17396"/>
                    </a:lnTo>
                    <a:lnTo>
                      <a:pt x="17136" y="18364"/>
                    </a:lnTo>
                    <a:lnTo>
                      <a:pt x="16799" y="19333"/>
                    </a:lnTo>
                    <a:lnTo>
                      <a:pt x="17179" y="20148"/>
                    </a:lnTo>
                    <a:cubicBezTo>
                      <a:pt x="17386" y="20597"/>
                      <a:pt x="17706" y="21081"/>
                      <a:pt x="17889" y="21227"/>
                    </a:cubicBezTo>
                    <a:cubicBezTo>
                      <a:pt x="18354" y="21600"/>
                      <a:pt x="19142" y="21420"/>
                      <a:pt x="19624" y="20826"/>
                    </a:cubicBezTo>
                    <a:cubicBezTo>
                      <a:pt x="19875" y="20517"/>
                      <a:pt x="20197" y="19701"/>
                      <a:pt x="20457" y="18724"/>
                    </a:cubicBezTo>
                    <a:lnTo>
                      <a:pt x="20879" y="17134"/>
                    </a:lnTo>
                    <a:lnTo>
                      <a:pt x="20933" y="12086"/>
                    </a:lnTo>
                    <a:lnTo>
                      <a:pt x="20991" y="7025"/>
                    </a:lnTo>
                    <a:lnTo>
                      <a:pt x="21296" y="6942"/>
                    </a:lnTo>
                    <a:cubicBezTo>
                      <a:pt x="21577" y="6858"/>
                      <a:pt x="21600" y="6747"/>
                      <a:pt x="21600" y="5573"/>
                    </a:cubicBezTo>
                    <a:lnTo>
                      <a:pt x="21600" y="4301"/>
                    </a:lnTo>
                    <a:lnTo>
                      <a:pt x="20836" y="4301"/>
                    </a:lnTo>
                    <a:cubicBezTo>
                      <a:pt x="20164" y="4301"/>
                      <a:pt x="20066" y="4368"/>
                      <a:pt x="20014" y="4882"/>
                    </a:cubicBezTo>
                    <a:cubicBezTo>
                      <a:pt x="19957" y="5450"/>
                      <a:pt x="19947" y="5452"/>
                      <a:pt x="19544" y="4743"/>
                    </a:cubicBezTo>
                    <a:cubicBezTo>
                      <a:pt x="19321" y="4351"/>
                      <a:pt x="19068" y="4123"/>
                      <a:pt x="18807" y="4052"/>
                    </a:cubicBezTo>
                    <a:close/>
                    <a:moveTo>
                      <a:pt x="6093" y="4301"/>
                    </a:moveTo>
                    <a:lnTo>
                      <a:pt x="6093" y="5573"/>
                    </a:lnTo>
                    <a:cubicBezTo>
                      <a:pt x="6093" y="6673"/>
                      <a:pt x="6128" y="6863"/>
                      <a:pt x="6344" y="6942"/>
                    </a:cubicBezTo>
                    <a:cubicBezTo>
                      <a:pt x="6585" y="7031"/>
                      <a:pt x="6589" y="7124"/>
                      <a:pt x="6589" y="10178"/>
                    </a:cubicBezTo>
                    <a:lnTo>
                      <a:pt x="6589" y="13345"/>
                    </a:lnTo>
                    <a:lnTo>
                      <a:pt x="6285" y="13428"/>
                    </a:lnTo>
                    <a:cubicBezTo>
                      <a:pt x="6004" y="13511"/>
                      <a:pt x="5981" y="13623"/>
                      <a:pt x="5981" y="14797"/>
                    </a:cubicBezTo>
                    <a:lnTo>
                      <a:pt x="5981" y="16069"/>
                    </a:lnTo>
                    <a:lnTo>
                      <a:pt x="7091" y="16069"/>
                    </a:lnTo>
                    <a:lnTo>
                      <a:pt x="8197" y="16069"/>
                    </a:lnTo>
                    <a:lnTo>
                      <a:pt x="8197" y="14797"/>
                    </a:lnTo>
                    <a:cubicBezTo>
                      <a:pt x="8197" y="13697"/>
                      <a:pt x="8161" y="13507"/>
                      <a:pt x="7946" y="13428"/>
                    </a:cubicBezTo>
                    <a:cubicBezTo>
                      <a:pt x="7701" y="13338"/>
                      <a:pt x="7698" y="13262"/>
                      <a:pt x="7668" y="8823"/>
                    </a:cubicBezTo>
                    <a:lnTo>
                      <a:pt x="7636" y="4301"/>
                    </a:lnTo>
                    <a:lnTo>
                      <a:pt x="6862" y="4301"/>
                    </a:lnTo>
                    <a:lnTo>
                      <a:pt x="6093" y="4301"/>
                    </a:lnTo>
                    <a:close/>
                    <a:moveTo>
                      <a:pt x="18700" y="6596"/>
                    </a:moveTo>
                    <a:cubicBezTo>
                      <a:pt x="19332" y="6592"/>
                      <a:pt x="20049" y="8335"/>
                      <a:pt x="20046" y="9860"/>
                    </a:cubicBezTo>
                    <a:cubicBezTo>
                      <a:pt x="20044" y="11013"/>
                      <a:pt x="19624" y="12939"/>
                      <a:pt x="19272" y="13400"/>
                    </a:cubicBezTo>
                    <a:cubicBezTo>
                      <a:pt x="18192" y="14815"/>
                      <a:pt x="17072" y="11378"/>
                      <a:pt x="17659" y="8449"/>
                    </a:cubicBezTo>
                    <a:cubicBezTo>
                      <a:pt x="17851" y="7491"/>
                      <a:pt x="18355" y="6599"/>
                      <a:pt x="18700" y="6596"/>
                    </a:cubicBezTo>
                    <a:close/>
                    <a:moveTo>
                      <a:pt x="13585" y="6638"/>
                    </a:moveTo>
                    <a:cubicBezTo>
                      <a:pt x="13653" y="6612"/>
                      <a:pt x="13722" y="6622"/>
                      <a:pt x="13798" y="6652"/>
                    </a:cubicBezTo>
                    <a:cubicBezTo>
                      <a:pt x="13900" y="6691"/>
                      <a:pt x="14016" y="6773"/>
                      <a:pt x="14145" y="6901"/>
                    </a:cubicBezTo>
                    <a:cubicBezTo>
                      <a:pt x="14649" y="7393"/>
                      <a:pt x="14946" y="8562"/>
                      <a:pt x="14946" y="10040"/>
                    </a:cubicBezTo>
                    <a:cubicBezTo>
                      <a:pt x="14947" y="11578"/>
                      <a:pt x="14777" y="12456"/>
                      <a:pt x="14338" y="13206"/>
                    </a:cubicBezTo>
                    <a:cubicBezTo>
                      <a:pt x="13770" y="14176"/>
                      <a:pt x="13230" y="13879"/>
                      <a:pt x="12794" y="12349"/>
                    </a:cubicBezTo>
                    <a:cubicBezTo>
                      <a:pt x="12593" y="11642"/>
                      <a:pt x="12517" y="11003"/>
                      <a:pt x="12517" y="10095"/>
                    </a:cubicBezTo>
                    <a:cubicBezTo>
                      <a:pt x="12517" y="9003"/>
                      <a:pt x="12574" y="8661"/>
                      <a:pt x="12944" y="7703"/>
                    </a:cubicBezTo>
                    <a:cubicBezTo>
                      <a:pt x="13197" y="7048"/>
                      <a:pt x="13380" y="6714"/>
                      <a:pt x="13585" y="6638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</p:grpSp>
      <p:sp>
        <p:nvSpPr>
          <p:cNvPr id="489" name="Square"/>
          <p:cNvSpPr/>
          <p:nvPr/>
        </p:nvSpPr>
        <p:spPr>
          <a:xfrm>
            <a:off x="6505225" y="2380387"/>
            <a:ext cx="7097713" cy="7097713"/>
          </a:xfrm>
          <a:prstGeom prst="roundRect">
            <a:avLst>
              <a:gd name="adj" fmla="val 0"/>
            </a:avLst>
          </a:prstGeom>
          <a:ln w="228600">
            <a:solidFill>
              <a:schemeClr val="accent5">
                <a:hueOff val="243052"/>
                <a:satOff val="19712"/>
                <a:lumOff val="-10957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494" name="Group"/>
          <p:cNvGrpSpPr/>
          <p:nvPr/>
        </p:nvGrpSpPr>
        <p:grpSpPr>
          <a:xfrm>
            <a:off x="6138192" y="1933804"/>
            <a:ext cx="3433638" cy="3508664"/>
            <a:chOff x="0" y="0"/>
            <a:chExt cx="3433636" cy="3508662"/>
          </a:xfrm>
        </p:grpSpPr>
        <p:sp>
          <p:nvSpPr>
            <p:cNvPr id="490" name="Triangle"/>
            <p:cNvSpPr/>
            <p:nvPr/>
          </p:nvSpPr>
          <p:spPr>
            <a:xfrm>
              <a:off x="258637" y="333662"/>
              <a:ext cx="3175001" cy="3175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hueOff val="243052"/>
                <a:satOff val="19712"/>
                <a:lumOff val="-1095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grpSp>
          <p:nvGrpSpPr>
            <p:cNvPr id="493" name="Group"/>
            <p:cNvGrpSpPr/>
            <p:nvPr/>
          </p:nvGrpSpPr>
          <p:grpSpPr>
            <a:xfrm rot="18900000">
              <a:off x="129226" y="694699"/>
              <a:ext cx="2554606" cy="1423660"/>
              <a:chOff x="0" y="0"/>
              <a:chExt cx="2554604" cy="1423659"/>
            </a:xfrm>
          </p:grpSpPr>
          <p:sp>
            <p:nvSpPr>
              <p:cNvPr id="491" name="8080"/>
              <p:cNvSpPr txBox="1"/>
              <p:nvPr/>
            </p:nvSpPr>
            <p:spPr>
              <a:xfrm>
                <a:off x="0" y="618000"/>
                <a:ext cx="2554605" cy="8056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4400"/>
                </a:lvl1pPr>
              </a:lstStyle>
              <a:p>
                <a:pPr/>
                <a:r>
                  <a:t>8080</a:t>
                </a:r>
              </a:p>
            </p:txBody>
          </p:sp>
          <p:pic>
            <p:nvPicPr>
              <p:cNvPr id="492" name="Image" descr="Image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632479" y="0"/>
                <a:ext cx="1289649" cy="73157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499" name="Group"/>
          <p:cNvGrpSpPr/>
          <p:nvPr/>
        </p:nvGrpSpPr>
        <p:grpSpPr>
          <a:xfrm>
            <a:off x="12732306" y="8519165"/>
            <a:ext cx="3422547" cy="3385599"/>
            <a:chOff x="0" y="0"/>
            <a:chExt cx="3422545" cy="3385598"/>
          </a:xfrm>
        </p:grpSpPr>
        <p:sp>
          <p:nvSpPr>
            <p:cNvPr id="495" name="Triangle"/>
            <p:cNvSpPr/>
            <p:nvPr/>
          </p:nvSpPr>
          <p:spPr>
            <a:xfrm>
              <a:off x="-1" y="0"/>
              <a:ext cx="3175866" cy="3174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grpSp>
          <p:nvGrpSpPr>
            <p:cNvPr id="498" name="Group"/>
            <p:cNvGrpSpPr/>
            <p:nvPr/>
          </p:nvGrpSpPr>
          <p:grpSpPr>
            <a:xfrm rot="18900000">
              <a:off x="835021" y="1499747"/>
              <a:ext cx="2554606" cy="1151261"/>
              <a:chOff x="0" y="0"/>
              <a:chExt cx="2554604" cy="1151260"/>
            </a:xfrm>
          </p:grpSpPr>
          <p:sp>
            <p:nvSpPr>
              <p:cNvPr id="496" name="LR35902"/>
              <p:cNvSpPr txBox="1"/>
              <p:nvPr/>
            </p:nvSpPr>
            <p:spPr>
              <a:xfrm>
                <a:off x="0" y="345601"/>
                <a:ext cx="2554605" cy="8056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4400"/>
                </a:lvl1pPr>
              </a:lstStyle>
              <a:p>
                <a:pPr/>
                <a:r>
                  <a:t>LR35902</a:t>
                </a:r>
              </a:p>
            </p:txBody>
          </p:sp>
          <p:pic>
            <p:nvPicPr>
              <p:cNvPr id="497" name="Image" descr="Image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87865" y="0"/>
                <a:ext cx="2378874" cy="33917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3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3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3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"/>
                            </p:stCondLst>
                            <p:childTnLst>
                              <p:par>
                                <p:cTn id="18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3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3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"/>
                            </p:stCondLst>
                            <p:childTnLst>
                              <p:par>
                                <p:cTn id="27" presetClass="entr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9" dur="3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4" dur="3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9" dur="3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4" dur="3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9" dur="3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4" dur="3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8" grpId="11"/>
      <p:bldP build="whole" bldLvl="1" animBg="1" rev="0" advAuto="0" spid="494" grpId="2"/>
      <p:bldP build="whole" bldLvl="1" animBg="1" rev="0" advAuto="0" spid="482" grpId="5"/>
      <p:bldP build="whole" bldLvl="1" animBg="1" rev="0" advAuto="0" spid="481" grpId="7"/>
      <p:bldP build="whole" bldLvl="1" animBg="1" rev="0" advAuto="0" spid="483" grpId="3"/>
      <p:bldP build="whole" bldLvl="1" animBg="1" rev="0" advAuto="0" spid="472" grpId="9"/>
      <p:bldP build="whole" bldLvl="1" animBg="1" rev="0" advAuto="0" spid="488" grpId="4"/>
      <p:bldP build="whole" bldLvl="1" animBg="1" rev="0" advAuto="0" spid="469" grpId="10"/>
      <p:bldP build="whole" bldLvl="1" animBg="1" rev="0" advAuto="0" spid="475" grpId="8"/>
      <p:bldP build="whole" bldLvl="1" animBg="1" rev="0" advAuto="0" spid="499" grpId="6"/>
      <p:bldP build="whole" bldLvl="1" animBg="1" rev="0" advAuto="0" spid="489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upported Core Features"/>
          <p:cNvSpPr/>
          <p:nvPr/>
        </p:nvSpPr>
        <p:spPr>
          <a:xfrm>
            <a:off x="474630" y="522658"/>
            <a:ext cx="6988953" cy="1270001"/>
          </a:xfrm>
          <a:prstGeom prst="rect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3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Supported Core Features</a:t>
            </a:r>
          </a:p>
        </p:txBody>
      </p:sp>
      <p:graphicFrame>
        <p:nvGraphicFramePr>
          <p:cNvPr id="502" name="Table"/>
          <p:cNvGraphicFramePr/>
          <p:nvPr/>
        </p:nvGraphicFramePr>
        <p:xfrm>
          <a:off x="10175640" y="2956325"/>
          <a:ext cx="4057924" cy="71247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  <a:gridCol w="2022611"/>
              </a:tblGrid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Registers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/>
                    </a:solidFill>
                  </a:tcPr>
                </a:tc>
                <a:tc hMerge="1">
                  <a:tcPr/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SP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 hMerge="1">
                  <a:tcPr/>
                </a:tc>
              </a:tr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A6AAA8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PC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grpSp>
        <p:nvGrpSpPr>
          <p:cNvPr id="505" name="Group"/>
          <p:cNvGrpSpPr/>
          <p:nvPr/>
        </p:nvGrpSpPr>
        <p:grpSpPr>
          <a:xfrm>
            <a:off x="8128000" y="10893335"/>
            <a:ext cx="8609252" cy="6401058"/>
            <a:chOff x="25400" y="0"/>
            <a:chExt cx="8609251" cy="6401056"/>
          </a:xfrm>
        </p:grpSpPr>
        <p:graphicFrame>
          <p:nvGraphicFramePr>
            <p:cNvPr id="503" name="Table"/>
            <p:cNvGraphicFramePr/>
            <p:nvPr/>
          </p:nvGraphicFramePr>
          <p:xfrm>
            <a:off x="25400" y="379767"/>
            <a:ext cx="2097859" cy="6021290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016000"/>
                  <a:gridCol w="1016000"/>
                  <a:gridCol w="1016000"/>
                  <a:gridCol w="1016000"/>
                  <a:gridCol w="1016000"/>
                  <a:gridCol w="1016000"/>
                  <a:gridCol w="1016000"/>
                  <a:gridCol w="1016000"/>
                </a:tblGrid>
                <a:tr h="1016000">
                  <a:tc gridSpan="8"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0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Flags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solidFill>
                        <a:schemeClr val="accent6"/>
                      </a:solidFill>
                    </a:tcPr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</a:tr>
                <a:tr h="1016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0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Z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6">
                          <a:hueOff val="-194191"/>
                          <a:satOff val="-4488"/>
                          <a:lumOff val="-2115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000">
                            <a:solidFill>
                              <a:srgbClr val="A6AAA8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N</a:t>
                        </a:r>
                      </a:p>
                    </a:txBody>
                    <a:tcPr marL="50800" marR="50800" marT="50800" marB="50800" anchor="ctr" anchorCtr="0" horzOverflow="overflow"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6">
                          <a:hueOff val="-194191"/>
                          <a:satOff val="-4488"/>
                          <a:lumOff val="-2115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000">
                            <a:solidFill>
                              <a:srgbClr val="A6AAA8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H</a:t>
                        </a:r>
                      </a:p>
                    </a:txBody>
                    <a:tcPr marL="50800" marR="50800" marT="50800" marB="50800" anchor="ctr" anchorCtr="0" horzOverflow="overflow"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6">
                          <a:hueOff val="-194191"/>
                          <a:satOff val="-4488"/>
                          <a:lumOff val="-2115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0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C</a:t>
                        </a:r>
                      </a:p>
                    </a:txBody>
                    <a:tcPr marL="50800" marR="50800" marT="50800" marB="50800" anchor="ctr" anchorCtr="0" horzOverflow="overflow"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6">
                          <a:hueOff val="-194191"/>
                          <a:satOff val="-4488"/>
                          <a:lumOff val="-2115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0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-</a:t>
                        </a:r>
                      </a:p>
                    </a:txBody>
                    <a:tcPr marL="50800" marR="50800" marT="50800" marB="50800" anchor="ctr" anchorCtr="0" horzOverflow="overflow"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6">
                          <a:hueOff val="-194191"/>
                          <a:satOff val="-4488"/>
                          <a:lumOff val="-2115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0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-</a:t>
                        </a:r>
                      </a:p>
                    </a:txBody>
                    <a:tcPr marL="50800" marR="50800" marT="50800" marB="50800" anchor="ctr" anchorCtr="0" horzOverflow="overflow"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6">
                          <a:hueOff val="-194191"/>
                          <a:satOff val="-4488"/>
                          <a:lumOff val="-2115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0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-</a:t>
                        </a:r>
                      </a:p>
                    </a:txBody>
                    <a:tcPr marL="50800" marR="50800" marT="50800" marB="50800" anchor="ctr" anchorCtr="0" horzOverflow="overflow"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6">
                          <a:hueOff val="-194191"/>
                          <a:satOff val="-4488"/>
                          <a:lumOff val="-2115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0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-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6">
                          <a:hueOff val="-194191"/>
                          <a:satOff val="-4488"/>
                          <a:lumOff val="-21153"/>
                        </a:schemeClr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504" name="*"/>
            <p:cNvSpPr txBox="1"/>
            <p:nvPr/>
          </p:nvSpPr>
          <p:spPr>
            <a:xfrm>
              <a:off x="8231959" y="0"/>
              <a:ext cx="40269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*</a:t>
              </a:r>
            </a:p>
          </p:txBody>
        </p:sp>
      </p:grpSp>
      <p:sp>
        <p:nvSpPr>
          <p:cNvPr id="506" name="* different layout than 8080"/>
          <p:cNvSpPr txBox="1"/>
          <p:nvPr/>
        </p:nvSpPr>
        <p:spPr>
          <a:xfrm>
            <a:off x="19042082" y="13017833"/>
            <a:ext cx="5324654" cy="66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sz="3400"/>
            </a:lvl1pPr>
          </a:lstStyle>
          <a:p>
            <a:pPr/>
            <a:r>
              <a:t>* different layout than 8080</a:t>
            </a:r>
          </a:p>
        </p:txBody>
      </p:sp>
      <p:graphicFrame>
        <p:nvGraphicFramePr>
          <p:cNvPr id="507" name="Table"/>
          <p:cNvGraphicFramePr/>
          <p:nvPr/>
        </p:nvGraphicFramePr>
        <p:xfrm>
          <a:off x="10182066" y="3974039"/>
          <a:ext cx="2022613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</a:tblGrid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8" name="Table"/>
          <p:cNvGraphicFramePr/>
          <p:nvPr/>
        </p:nvGraphicFramePr>
        <p:xfrm>
          <a:off x="12198203" y="3974039"/>
          <a:ext cx="2022613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</a:tblGrid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09" name="Table"/>
          <p:cNvGraphicFramePr/>
          <p:nvPr/>
        </p:nvGraphicFramePr>
        <p:xfrm>
          <a:off x="10182066" y="4985046"/>
          <a:ext cx="2022613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</a:tblGrid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0" name="Table"/>
          <p:cNvGraphicFramePr/>
          <p:nvPr/>
        </p:nvGraphicFramePr>
        <p:xfrm>
          <a:off x="12198203" y="4985046"/>
          <a:ext cx="2022613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</a:tblGrid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1" name="Table"/>
          <p:cNvGraphicFramePr/>
          <p:nvPr/>
        </p:nvGraphicFramePr>
        <p:xfrm>
          <a:off x="10182066" y="6004325"/>
          <a:ext cx="2022613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</a:tblGrid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2" name="Table"/>
          <p:cNvGraphicFramePr/>
          <p:nvPr/>
        </p:nvGraphicFramePr>
        <p:xfrm>
          <a:off x="12198203" y="6004325"/>
          <a:ext cx="2022613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</a:tblGrid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3" name="Table"/>
          <p:cNvGraphicFramePr/>
          <p:nvPr/>
        </p:nvGraphicFramePr>
        <p:xfrm>
          <a:off x="10182066" y="7020266"/>
          <a:ext cx="2022613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</a:tblGrid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4" name="Table"/>
          <p:cNvGraphicFramePr/>
          <p:nvPr/>
        </p:nvGraphicFramePr>
        <p:xfrm>
          <a:off x="12198203" y="7013916"/>
          <a:ext cx="2022613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</a:tblGrid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15" name="Table"/>
          <p:cNvGraphicFramePr/>
          <p:nvPr/>
        </p:nvGraphicFramePr>
        <p:xfrm>
          <a:off x="10169388" y="4989152"/>
          <a:ext cx="4045225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  <a:gridCol w="2022611"/>
              </a:tblGrid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BC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516" name="Table"/>
          <p:cNvGraphicFramePr/>
          <p:nvPr/>
        </p:nvGraphicFramePr>
        <p:xfrm>
          <a:off x="10169387" y="6004325"/>
          <a:ext cx="4045225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  <a:gridCol w="2022611"/>
              </a:tblGrid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517" name="Table"/>
          <p:cNvGraphicFramePr/>
          <p:nvPr/>
        </p:nvGraphicFramePr>
        <p:xfrm>
          <a:off x="10169387" y="7020266"/>
          <a:ext cx="4045225" cy="1016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  <a:gridCol w="2022611"/>
              </a:tblGrid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HL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grpSp>
        <p:nvGrpSpPr>
          <p:cNvPr id="521" name="Group"/>
          <p:cNvGrpSpPr/>
          <p:nvPr/>
        </p:nvGrpSpPr>
        <p:grpSpPr>
          <a:xfrm>
            <a:off x="4355965" y="3448679"/>
            <a:ext cx="3943898" cy="6317324"/>
            <a:chOff x="0" y="0"/>
            <a:chExt cx="3943897" cy="6317323"/>
          </a:xfrm>
        </p:grpSpPr>
        <p:sp>
          <p:nvSpPr>
            <p:cNvPr id="518" name="Rectangle"/>
            <p:cNvSpPr/>
            <p:nvPr/>
          </p:nvSpPr>
          <p:spPr>
            <a:xfrm>
              <a:off x="0" y="724521"/>
              <a:ext cx="3943898" cy="5592803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19" name="a…"/>
            <p:cNvSpPr txBox="1"/>
            <p:nvPr/>
          </p:nvSpPr>
          <p:spPr>
            <a:xfrm>
              <a:off x="1284461" y="778293"/>
              <a:ext cx="1374974" cy="54852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a</a:t>
              </a:r>
            </a:p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b</a:t>
              </a:r>
            </a:p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</a:t>
              </a:r>
            </a:p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d</a:t>
              </a:r>
            </a:p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e</a:t>
              </a:r>
            </a:p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h</a:t>
              </a:r>
            </a:p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</a:t>
              </a:r>
            </a:p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(hl)</a:t>
              </a:r>
            </a:p>
          </p:txBody>
        </p:sp>
        <p:sp>
          <p:nvSpPr>
            <p:cNvPr id="520" name="r8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r8</a:t>
              </a:r>
            </a:p>
          </p:txBody>
        </p:sp>
      </p:grpSp>
      <p:grpSp>
        <p:nvGrpSpPr>
          <p:cNvPr id="525" name="Group"/>
          <p:cNvGrpSpPr/>
          <p:nvPr/>
        </p:nvGrpSpPr>
        <p:grpSpPr>
          <a:xfrm>
            <a:off x="16090389" y="4557614"/>
            <a:ext cx="3943899" cy="3909423"/>
            <a:chOff x="0" y="0"/>
            <a:chExt cx="3943897" cy="3909422"/>
          </a:xfrm>
        </p:grpSpPr>
        <p:sp>
          <p:nvSpPr>
            <p:cNvPr id="522" name="Rectangle"/>
            <p:cNvSpPr/>
            <p:nvPr/>
          </p:nvSpPr>
          <p:spPr>
            <a:xfrm>
              <a:off x="0" y="922247"/>
              <a:ext cx="3943898" cy="2987176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23" name="bc…"/>
            <p:cNvSpPr txBox="1"/>
            <p:nvPr/>
          </p:nvSpPr>
          <p:spPr>
            <a:xfrm>
              <a:off x="1436885" y="1019405"/>
              <a:ext cx="1070125" cy="27928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bc</a:t>
              </a:r>
            </a:p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de</a:t>
              </a:r>
            </a:p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hl</a:t>
              </a:r>
            </a:p>
            <a:p>
              <a:pPr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sp</a:t>
              </a:r>
            </a:p>
          </p:txBody>
        </p:sp>
        <p:sp>
          <p:nvSpPr>
            <p:cNvPr id="524" name="r16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r16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499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xit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6" dur="499" fill="hold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99"/>
                            </p:stCondLst>
                            <p:childTnLst>
                              <p:par>
                                <p:cTn id="19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499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98"/>
                            </p:stCondLst>
                            <p:childTnLst>
                              <p:par>
                                <p:cTn id="23" presetClass="entr" nodeType="afterEffect" presetSubtype="4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99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9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97"/>
                            </p:stCondLst>
                            <p:childTnLst>
                              <p:par>
                                <p:cTn id="28" presetClass="entr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0" dur="499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xit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4" dur="499" fill="hold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9"/>
                            </p:stCondLst>
                            <p:childTnLst>
                              <p:par>
                                <p:cTn id="37" presetClass="entr" nodeType="after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9" dur="499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98"/>
                            </p:stCondLst>
                            <p:childTnLst>
                              <p:par>
                                <p:cTn id="41" presetClass="exit" nodeType="after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2" dur="499" fill="hold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97"/>
                            </p:stCondLst>
                            <p:childTnLst>
                              <p:par>
                                <p:cTn id="45" presetClass="entr" nodeType="after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7" dur="499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96"/>
                            </p:stCondLst>
                            <p:childTnLst>
                              <p:par>
                                <p:cTn id="49" presetClass="exit" nodeType="after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50" dur="499" fill="hold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95"/>
                            </p:stCondLst>
                            <p:childTnLst>
                              <p:par>
                                <p:cTn id="53" presetClass="entr" nodeType="afterEffect" presetID="9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5" dur="499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94"/>
                            </p:stCondLst>
                            <p:childTnLst>
                              <p:par>
                                <p:cTn id="57" presetClass="exit" nodeType="after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58" dur="499" fill="hold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93"/>
                            </p:stCondLst>
                            <p:childTnLst>
                              <p:par>
                                <p:cTn id="61" presetClass="entr" nodeType="afterEffect" presetID="9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3" dur="499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92"/>
                            </p:stCondLst>
                            <p:childTnLst>
                              <p:par>
                                <p:cTn id="65" presetClass="exit" nodeType="afterEffect" presetID="9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6" dur="499" fill="hold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491"/>
                            </p:stCondLst>
                            <p:childTnLst>
                              <p:par>
                                <p:cTn id="69" presetClass="entr" nodeType="afterEffect" presetID="9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1" dur="499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990"/>
                            </p:stCondLst>
                            <p:childTnLst>
                              <p:par>
                                <p:cTn id="73" presetClass="exit" nodeType="afterEffect" presetID="9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74" dur="499" fill="hold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89"/>
                            </p:stCondLst>
                            <p:childTnLst>
                              <p:par>
                                <p:cTn id="77" presetClass="entr" nodeType="afterEffect" presetID="9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9" dur="499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988"/>
                            </p:stCondLst>
                            <p:childTnLst>
                              <p:par>
                                <p:cTn id="81" presetClass="exit" nodeType="afterEffect" presetID="9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82" dur="499" fill="hold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Class="entr" nodeType="clickEffect" presetID="9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88" dur="499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Class="exit" nodeType="clickEffect" presetID="9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92" dur="499" fill="hold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99"/>
                            </p:stCondLst>
                            <p:childTnLst>
                              <p:par>
                                <p:cTn id="95" presetClass="entr" nodeType="afterEffect" presetID="9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97" dur="499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Class="exit" nodeType="clickEffect" presetID="9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01" dur="499" fill="hold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99"/>
                            </p:stCondLst>
                            <p:childTnLst>
                              <p:par>
                                <p:cTn id="104" presetClass="entr" nodeType="afterEffect" presetID="9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6" dur="499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Class="exit" nodeType="clickEffect" presetID="9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10" dur="499" fill="hold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99"/>
                            </p:stCondLst>
                            <p:childTnLst>
                              <p:par>
                                <p:cTn id="113" presetClass="entr" nodeType="afterEffect" presetSubtype="1" presetID="22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fill="hold"/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15" dur="6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Class="entr" nodeType="clickEffect" presetSubtype="1" presetID="22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20" dur="6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16" grpId="22"/>
      <p:bldP build="whole" bldLvl="1" animBg="1" rev="0" advAuto="0" spid="514" grpId="18"/>
      <p:bldP build="whole" bldLvl="1" animBg="1" rev="0" advAuto="0" spid="514" grpId="19"/>
      <p:bldP build="whole" bldLvl="1" animBg="1" rev="0" advAuto="0" spid="516" grpId="23"/>
      <p:bldP build="whole" bldLvl="1" animBg="1" rev="0" advAuto="0" spid="515" grpId="20"/>
      <p:bldP build="whole" bldLvl="1" animBg="1" rev="0" advAuto="0" spid="513" grpId="16"/>
      <p:bldP build="whole" bldLvl="1" animBg="1" rev="0" advAuto="0" spid="511" grpId="12"/>
      <p:bldP build="whole" bldLvl="1" animBg="1" rev="0" advAuto="0" spid="511" grpId="13"/>
      <p:bldP build="whole" bldLvl="1" animBg="1" rev="0" advAuto="0" spid="513" grpId="17"/>
      <p:bldP build="whole" bldLvl="1" animBg="1" rev="0" advAuto="0" spid="515" grpId="21"/>
      <p:bldP build="whole" bldLvl="1" animBg="1" rev="0" advAuto="0" spid="507" grpId="2"/>
      <p:bldP build="whole" bldLvl="1" animBg="1" rev="0" advAuto="0" spid="507" grpId="3"/>
      <p:bldP build="whole" bldLvl="1" animBg="1" rev="0" advAuto="0" spid="502" grpId="1"/>
      <p:bldP build="whole" bldLvl="1" animBg="1" rev="0" advAuto="0" spid="525" grpId="26"/>
      <p:bldP build="whole" bldLvl="1" animBg="1" rev="0" advAuto="0" spid="510" grpId="10"/>
      <p:bldP build="whole" bldLvl="1" animBg="1" rev="0" advAuto="0" spid="506" grpId="6"/>
      <p:bldP build="whole" bldLvl="1" animBg="1" rev="0" advAuto="0" spid="508" grpId="4"/>
      <p:bldP build="whole" bldLvl="1" animBg="1" rev="0" advAuto="0" spid="510" grpId="11"/>
      <p:bldP build="whole" bldLvl="1" animBg="1" rev="0" advAuto="0" spid="521" grpId="27"/>
      <p:bldP build="whole" bldLvl="1" animBg="1" rev="0" advAuto="0" spid="508" grpId="7"/>
      <p:bldP build="whole" bldLvl="1" animBg="1" rev="0" advAuto="0" spid="517" grpId="24"/>
      <p:bldP build="whole" bldLvl="1" animBg="1" rev="0" advAuto="0" spid="517" grpId="25"/>
      <p:bldP build="whole" bldLvl="1" animBg="1" rev="0" advAuto="0" spid="512" grpId="14"/>
      <p:bldP build="whole" bldLvl="1" animBg="1" rev="0" advAuto="0" spid="512" grpId="15"/>
      <p:bldP build="whole" bldLvl="1" animBg="1" rev="0" advAuto="0" spid="505" grpId="5"/>
      <p:bldP build="whole" bldLvl="1" animBg="1" rev="0" advAuto="0" spid="509" grpId="8"/>
      <p:bldP build="whole" bldLvl="1" animBg="1" rev="0" advAuto="0" spid="509" grpId="9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Supported Core Features"/>
          <p:cNvSpPr/>
          <p:nvPr/>
        </p:nvSpPr>
        <p:spPr>
          <a:xfrm>
            <a:off x="474630" y="522658"/>
            <a:ext cx="6988953" cy="1270001"/>
          </a:xfrm>
          <a:prstGeom prst="rect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3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Supported Core Features</a:t>
            </a:r>
          </a:p>
        </p:txBody>
      </p:sp>
      <p:grpSp>
        <p:nvGrpSpPr>
          <p:cNvPr id="536" name="Group"/>
          <p:cNvGrpSpPr/>
          <p:nvPr/>
        </p:nvGrpSpPr>
        <p:grpSpPr>
          <a:xfrm>
            <a:off x="10405707" y="2172696"/>
            <a:ext cx="3980435" cy="11384653"/>
            <a:chOff x="0" y="0"/>
            <a:chExt cx="3980433" cy="11384652"/>
          </a:xfrm>
        </p:grpSpPr>
        <p:sp>
          <p:nvSpPr>
            <p:cNvPr id="528" name="Rectangle"/>
            <p:cNvSpPr/>
            <p:nvPr/>
          </p:nvSpPr>
          <p:spPr>
            <a:xfrm>
              <a:off x="7805" y="935051"/>
              <a:ext cx="3928287" cy="10449602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29" name="add…"/>
            <p:cNvSpPr txBox="1"/>
            <p:nvPr/>
          </p:nvSpPr>
          <p:spPr>
            <a:xfrm>
              <a:off x="212466" y="1074947"/>
              <a:ext cx="1374975" cy="54852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add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adc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sub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sbc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and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xor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or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cp</a:t>
              </a:r>
            </a:p>
          </p:txBody>
        </p:sp>
        <p:sp>
          <p:nvSpPr>
            <p:cNvPr id="530" name="inc…"/>
            <p:cNvSpPr txBox="1"/>
            <p:nvPr/>
          </p:nvSpPr>
          <p:spPr>
            <a:xfrm>
              <a:off x="166663" y="6538024"/>
              <a:ext cx="3813771" cy="48121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inc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dec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daa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cpl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add hl, r16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inc r16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dec r16</a:t>
              </a:r>
            </a:p>
          </p:txBody>
        </p:sp>
        <p:sp>
          <p:nvSpPr>
            <p:cNvPr id="531" name="a, d8…"/>
            <p:cNvSpPr txBox="1"/>
            <p:nvPr/>
          </p:nvSpPr>
          <p:spPr>
            <a:xfrm>
              <a:off x="1824832" y="2692280"/>
              <a:ext cx="1984673" cy="1446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a, d8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a, r8</a:t>
              </a:r>
            </a:p>
          </p:txBody>
        </p:sp>
        <p:sp>
          <p:nvSpPr>
            <p:cNvPr id="532" name="r8"/>
            <p:cNvSpPr txBox="1"/>
            <p:nvPr/>
          </p:nvSpPr>
          <p:spPr>
            <a:xfrm>
              <a:off x="1810023" y="6835306"/>
              <a:ext cx="7652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r8</a:t>
              </a:r>
            </a:p>
          </p:txBody>
        </p:sp>
        <p:sp>
          <p:nvSpPr>
            <p:cNvPr id="533" name="Line"/>
            <p:cNvSpPr/>
            <p:nvPr/>
          </p:nvSpPr>
          <p:spPr>
            <a:xfrm flipV="1">
              <a:off x="1518360" y="1216980"/>
              <a:ext cx="1" cy="5201194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34" name="Line"/>
            <p:cNvSpPr/>
            <p:nvPr/>
          </p:nvSpPr>
          <p:spPr>
            <a:xfrm flipV="1">
              <a:off x="1516141" y="6733138"/>
              <a:ext cx="1" cy="106857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35" name="Artih/Logical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Artih/Logical</a:t>
              </a:r>
            </a:p>
          </p:txBody>
        </p:sp>
      </p:grpSp>
      <p:grpSp>
        <p:nvGrpSpPr>
          <p:cNvPr id="540" name="Group"/>
          <p:cNvGrpSpPr/>
          <p:nvPr/>
        </p:nvGrpSpPr>
        <p:grpSpPr>
          <a:xfrm>
            <a:off x="6247681" y="9924119"/>
            <a:ext cx="3943898" cy="3545150"/>
            <a:chOff x="0" y="0"/>
            <a:chExt cx="3943897" cy="3545149"/>
          </a:xfrm>
        </p:grpSpPr>
        <p:sp>
          <p:nvSpPr>
            <p:cNvPr id="537" name="Rectangle"/>
            <p:cNvSpPr/>
            <p:nvPr/>
          </p:nvSpPr>
          <p:spPr>
            <a:xfrm>
              <a:off x="0" y="892145"/>
              <a:ext cx="3943898" cy="2653005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38" name="ld sp, hl…"/>
            <p:cNvSpPr txBox="1"/>
            <p:nvPr/>
          </p:nvSpPr>
          <p:spPr>
            <a:xfrm>
              <a:off x="369913" y="1158768"/>
              <a:ext cx="3204072" cy="21197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sp, hl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push r16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pop r16</a:t>
              </a:r>
            </a:p>
          </p:txBody>
        </p:sp>
        <p:sp>
          <p:nvSpPr>
            <p:cNvPr id="539" name="Stack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Stack</a:t>
              </a:r>
            </a:p>
          </p:txBody>
        </p:sp>
      </p:grpSp>
      <p:grpSp>
        <p:nvGrpSpPr>
          <p:cNvPr id="544" name="Group"/>
          <p:cNvGrpSpPr/>
          <p:nvPr/>
        </p:nvGrpSpPr>
        <p:grpSpPr>
          <a:xfrm>
            <a:off x="14595599" y="2191981"/>
            <a:ext cx="3943898" cy="4071117"/>
            <a:chOff x="0" y="0"/>
            <a:chExt cx="3943897" cy="4071116"/>
          </a:xfrm>
        </p:grpSpPr>
        <p:sp>
          <p:nvSpPr>
            <p:cNvPr id="541" name="Rectangle"/>
            <p:cNvSpPr/>
            <p:nvPr/>
          </p:nvSpPr>
          <p:spPr>
            <a:xfrm>
              <a:off x="0" y="961365"/>
              <a:ext cx="3943898" cy="3109752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42" name="Rotate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Rotate</a:t>
              </a:r>
            </a:p>
          </p:txBody>
        </p:sp>
        <p:sp>
          <p:nvSpPr>
            <p:cNvPr id="543" name="rlca…"/>
            <p:cNvSpPr txBox="1"/>
            <p:nvPr/>
          </p:nvSpPr>
          <p:spPr>
            <a:xfrm>
              <a:off x="1132037" y="1119811"/>
              <a:ext cx="1679824" cy="27928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rlca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rla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rrca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rra</a:t>
              </a:r>
            </a:p>
          </p:txBody>
        </p:sp>
      </p:grpSp>
      <p:grpSp>
        <p:nvGrpSpPr>
          <p:cNvPr id="550" name="Group"/>
          <p:cNvGrpSpPr/>
          <p:nvPr/>
        </p:nvGrpSpPr>
        <p:grpSpPr>
          <a:xfrm>
            <a:off x="18748953" y="2177286"/>
            <a:ext cx="3943898" cy="5520529"/>
            <a:chOff x="0" y="0"/>
            <a:chExt cx="3943897" cy="5520527"/>
          </a:xfrm>
        </p:grpSpPr>
        <p:sp>
          <p:nvSpPr>
            <p:cNvPr id="545" name="Rectangle"/>
            <p:cNvSpPr/>
            <p:nvPr/>
          </p:nvSpPr>
          <p:spPr>
            <a:xfrm>
              <a:off x="0" y="917738"/>
              <a:ext cx="3943898" cy="4602790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46" name="ccf…"/>
            <p:cNvSpPr txBox="1"/>
            <p:nvPr/>
          </p:nvSpPr>
          <p:spPr>
            <a:xfrm>
              <a:off x="1132036" y="1149603"/>
              <a:ext cx="1679824" cy="4139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ccf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scf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nop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halt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di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ei</a:t>
              </a:r>
            </a:p>
          </p:txBody>
        </p:sp>
        <p:sp>
          <p:nvSpPr>
            <p:cNvPr id="547" name="Rotate"/>
            <p:cNvSpPr/>
            <p:nvPr/>
          </p:nvSpPr>
          <p:spPr>
            <a:xfrm>
              <a:off x="0" y="1270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Rotate</a:t>
              </a:r>
            </a:p>
          </p:txBody>
        </p:sp>
        <p:sp>
          <p:nvSpPr>
            <p:cNvPr id="548" name="Rotate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Rotate</a:t>
              </a:r>
            </a:p>
          </p:txBody>
        </p:sp>
        <p:sp>
          <p:nvSpPr>
            <p:cNvPr id="549" name="Misc"/>
            <p:cNvSpPr/>
            <p:nvPr/>
          </p:nvSpPr>
          <p:spPr>
            <a:xfrm>
              <a:off x="0" y="1270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Misc</a:t>
              </a:r>
            </a:p>
          </p:txBody>
        </p:sp>
      </p:grpSp>
      <p:grpSp>
        <p:nvGrpSpPr>
          <p:cNvPr id="554" name="Group"/>
          <p:cNvGrpSpPr/>
          <p:nvPr/>
        </p:nvGrpSpPr>
        <p:grpSpPr>
          <a:xfrm>
            <a:off x="14590927" y="6869009"/>
            <a:ext cx="3953241" cy="6620594"/>
            <a:chOff x="0" y="0"/>
            <a:chExt cx="3953239" cy="6620592"/>
          </a:xfrm>
        </p:grpSpPr>
        <p:sp>
          <p:nvSpPr>
            <p:cNvPr id="551" name="Rectangle"/>
            <p:cNvSpPr/>
            <p:nvPr/>
          </p:nvSpPr>
          <p:spPr>
            <a:xfrm>
              <a:off x="9342" y="951190"/>
              <a:ext cx="3943898" cy="5669403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52" name="jp a16…"/>
            <p:cNvSpPr txBox="1"/>
            <p:nvPr/>
          </p:nvSpPr>
          <p:spPr>
            <a:xfrm>
              <a:off x="65064" y="1043262"/>
              <a:ext cx="3813771" cy="54852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jp a16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jp hl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jp f, a16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call a16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call f, a16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ret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ret f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rst n</a:t>
              </a:r>
            </a:p>
          </p:txBody>
        </p:sp>
        <p:sp>
          <p:nvSpPr>
            <p:cNvPr id="553" name="Control Flow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Control Flow</a:t>
              </a:r>
            </a:p>
          </p:txBody>
        </p:sp>
      </p:grpSp>
      <p:grpSp>
        <p:nvGrpSpPr>
          <p:cNvPr id="560" name="Group"/>
          <p:cNvGrpSpPr/>
          <p:nvPr/>
        </p:nvGrpSpPr>
        <p:grpSpPr>
          <a:xfrm>
            <a:off x="6247681" y="2175291"/>
            <a:ext cx="3943898" cy="7539621"/>
            <a:chOff x="0" y="0"/>
            <a:chExt cx="3943897" cy="7539620"/>
          </a:xfrm>
        </p:grpSpPr>
        <p:sp>
          <p:nvSpPr>
            <p:cNvPr id="555" name="Rectangle"/>
            <p:cNvSpPr/>
            <p:nvPr/>
          </p:nvSpPr>
          <p:spPr>
            <a:xfrm>
              <a:off x="0" y="847549"/>
              <a:ext cx="3943898" cy="6692072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56" name="ld r8, d8…"/>
            <p:cNvSpPr txBox="1"/>
            <p:nvPr/>
          </p:nvSpPr>
          <p:spPr>
            <a:xfrm>
              <a:off x="65063" y="1114405"/>
              <a:ext cx="3813771" cy="61583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r8, d8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r8, r8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a, (bc)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a, (de)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a, (a16)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(bc), 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(de), 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(a16), 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r16, d16</a:t>
              </a:r>
            </a:p>
          </p:txBody>
        </p:sp>
        <p:sp>
          <p:nvSpPr>
            <p:cNvPr id="557" name="Load/Store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Load/Store</a:t>
              </a:r>
            </a:p>
          </p:txBody>
        </p:sp>
        <p:sp>
          <p:nvSpPr>
            <p:cNvPr id="558" name="*"/>
            <p:cNvSpPr txBox="1"/>
            <p:nvPr/>
          </p:nvSpPr>
          <p:spPr>
            <a:xfrm>
              <a:off x="3465201" y="5694830"/>
              <a:ext cx="40269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*</a:t>
              </a:r>
            </a:p>
          </p:txBody>
        </p:sp>
        <p:sp>
          <p:nvSpPr>
            <p:cNvPr id="559" name="*"/>
            <p:cNvSpPr txBox="1"/>
            <p:nvPr/>
          </p:nvSpPr>
          <p:spPr>
            <a:xfrm>
              <a:off x="3465201" y="3637430"/>
              <a:ext cx="40269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*</a:t>
              </a:r>
            </a:p>
          </p:txBody>
        </p:sp>
      </p:grpSp>
      <p:sp>
        <p:nvSpPr>
          <p:cNvPr id="561" name="* different opcode than 8080"/>
          <p:cNvSpPr txBox="1"/>
          <p:nvPr/>
        </p:nvSpPr>
        <p:spPr>
          <a:xfrm>
            <a:off x="18754948" y="13081547"/>
            <a:ext cx="5660594" cy="66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sz="3400"/>
            </a:lvl1pPr>
          </a:lstStyle>
          <a:p>
            <a:pPr/>
            <a:r>
              <a:t>* different opcode than 8080</a:t>
            </a:r>
          </a:p>
        </p:txBody>
      </p:sp>
      <p:graphicFrame>
        <p:nvGraphicFramePr>
          <p:cNvPr id="562" name="Table"/>
          <p:cNvGraphicFramePr/>
          <p:nvPr/>
        </p:nvGraphicFramePr>
        <p:xfrm>
          <a:off x="494111" y="2252539"/>
          <a:ext cx="4057924" cy="71247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  <a:gridCol w="2022611"/>
              </a:tblGrid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Registers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/>
                    </a:solidFill>
                  </a:tcPr>
                </a:tc>
                <a:tc hMerge="1">
                  <a:tcPr/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SP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 hMerge="1">
                  <a:tcPr/>
                </a:tc>
              </a:tr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A6AAA8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PC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grpSp>
        <p:nvGrpSpPr>
          <p:cNvPr id="566" name="Group"/>
          <p:cNvGrpSpPr/>
          <p:nvPr/>
        </p:nvGrpSpPr>
        <p:grpSpPr>
          <a:xfrm>
            <a:off x="509708" y="9817066"/>
            <a:ext cx="1775063" cy="3421900"/>
            <a:chOff x="0" y="0"/>
            <a:chExt cx="1775062" cy="3421898"/>
          </a:xfrm>
        </p:grpSpPr>
        <p:sp>
          <p:nvSpPr>
            <p:cNvPr id="563" name="Rectangle"/>
            <p:cNvSpPr/>
            <p:nvPr/>
          </p:nvSpPr>
          <p:spPr>
            <a:xfrm>
              <a:off x="0" y="510748"/>
              <a:ext cx="1775063" cy="2911151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64" name="a (hl)…"/>
            <p:cNvSpPr txBox="1"/>
            <p:nvPr/>
          </p:nvSpPr>
          <p:spPr>
            <a:xfrm>
              <a:off x="0" y="794523"/>
              <a:ext cx="1775062" cy="25155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300">
                  <a:latin typeface="Monaco"/>
                  <a:ea typeface="Monaco"/>
                  <a:cs typeface="Monaco"/>
                  <a:sym typeface="Monaco"/>
                </a:defRPr>
              </a:pPr>
              <a:r>
                <a:t>a (hl)</a:t>
              </a:r>
            </a:p>
            <a:p>
              <a:pPr>
                <a:defRPr sz="3300">
                  <a:latin typeface="Monaco"/>
                  <a:ea typeface="Monaco"/>
                  <a:cs typeface="Monaco"/>
                  <a:sym typeface="Monaco"/>
                </a:defRPr>
              </a:pPr>
              <a:r>
                <a:t>b c</a:t>
              </a:r>
            </a:p>
            <a:p>
              <a:pPr>
                <a:defRPr sz="3300">
                  <a:latin typeface="Monaco"/>
                  <a:ea typeface="Monaco"/>
                  <a:cs typeface="Monaco"/>
                  <a:sym typeface="Monaco"/>
                </a:defRPr>
              </a:pPr>
              <a:r>
                <a:t>d e</a:t>
              </a:r>
            </a:p>
            <a:p>
              <a:pPr>
                <a:defRPr sz="3300">
                  <a:latin typeface="Monaco"/>
                  <a:ea typeface="Monaco"/>
                  <a:cs typeface="Monaco"/>
                  <a:sym typeface="Monaco"/>
                </a:defRPr>
              </a:pPr>
              <a:r>
                <a:t>h l</a:t>
              </a:r>
            </a:p>
          </p:txBody>
        </p:sp>
        <p:sp>
          <p:nvSpPr>
            <p:cNvPr id="565" name="r8"/>
            <p:cNvSpPr/>
            <p:nvPr/>
          </p:nvSpPr>
          <p:spPr>
            <a:xfrm>
              <a:off x="0" y="0"/>
              <a:ext cx="1775063" cy="760570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r8</a:t>
              </a:r>
            </a:p>
          </p:txBody>
        </p:sp>
      </p:grpSp>
      <p:grpSp>
        <p:nvGrpSpPr>
          <p:cNvPr id="570" name="Group"/>
          <p:cNvGrpSpPr/>
          <p:nvPr/>
        </p:nvGrpSpPr>
        <p:grpSpPr>
          <a:xfrm>
            <a:off x="2777699" y="9799020"/>
            <a:ext cx="1775063" cy="3457992"/>
            <a:chOff x="0" y="0"/>
            <a:chExt cx="1775061" cy="3457990"/>
          </a:xfrm>
        </p:grpSpPr>
        <p:sp>
          <p:nvSpPr>
            <p:cNvPr id="567" name="Rectangle"/>
            <p:cNvSpPr/>
            <p:nvPr/>
          </p:nvSpPr>
          <p:spPr>
            <a:xfrm>
              <a:off x="0" y="770552"/>
              <a:ext cx="1775062" cy="2687439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568" name="bc…"/>
            <p:cNvSpPr txBox="1"/>
            <p:nvPr/>
          </p:nvSpPr>
          <p:spPr>
            <a:xfrm>
              <a:off x="419537" y="892882"/>
              <a:ext cx="935986" cy="24427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300">
                  <a:latin typeface="Monaco"/>
                  <a:ea typeface="Monaco"/>
                  <a:cs typeface="Monaco"/>
                  <a:sym typeface="Monaco"/>
                </a:defRPr>
              </a:pPr>
              <a:r>
                <a:t>bc</a:t>
              </a:r>
            </a:p>
            <a:p>
              <a:pPr>
                <a:defRPr sz="3300">
                  <a:latin typeface="Monaco"/>
                  <a:ea typeface="Monaco"/>
                  <a:cs typeface="Monaco"/>
                  <a:sym typeface="Monaco"/>
                </a:defRPr>
              </a:pPr>
              <a:r>
                <a:t>de</a:t>
              </a:r>
            </a:p>
            <a:p>
              <a:pPr>
                <a:defRPr sz="3300">
                  <a:latin typeface="Monaco"/>
                  <a:ea typeface="Monaco"/>
                  <a:cs typeface="Monaco"/>
                  <a:sym typeface="Monaco"/>
                </a:defRPr>
              </a:pPr>
              <a:r>
                <a:t>hl</a:t>
              </a:r>
            </a:p>
            <a:p>
              <a:pPr>
                <a:defRPr sz="3300">
                  <a:latin typeface="Monaco"/>
                  <a:ea typeface="Monaco"/>
                  <a:cs typeface="Monaco"/>
                  <a:sym typeface="Monaco"/>
                </a:defRPr>
              </a:pPr>
              <a:r>
                <a:t>sp</a:t>
              </a:r>
            </a:p>
          </p:txBody>
        </p:sp>
        <p:sp>
          <p:nvSpPr>
            <p:cNvPr id="569" name="r16"/>
            <p:cNvSpPr/>
            <p:nvPr/>
          </p:nvSpPr>
          <p:spPr>
            <a:xfrm>
              <a:off x="0" y="0"/>
              <a:ext cx="1775062" cy="760571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r16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499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16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50" grpId="7"/>
      <p:bldP build="whole" bldLvl="1" animBg="1" rev="0" advAuto="0" spid="561" grpId="2"/>
      <p:bldP build="whole" bldLvl="1" animBg="1" rev="0" advAuto="0" spid="536" grpId="4"/>
      <p:bldP build="whole" bldLvl="1" animBg="1" rev="0" advAuto="0" spid="544" grpId="5"/>
      <p:bldP build="whole" bldLvl="1" animBg="1" rev="0" advAuto="0" spid="560" grpId="1"/>
      <p:bldP build="whole" bldLvl="1" animBg="1" rev="0" advAuto="0" spid="554" grpId="6"/>
      <p:bldP build="whole" bldLvl="1" animBg="1" rev="0" advAuto="0" spid="540" grpId="3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6" name="Group"/>
          <p:cNvGrpSpPr/>
          <p:nvPr/>
        </p:nvGrpSpPr>
        <p:grpSpPr>
          <a:xfrm>
            <a:off x="7415542" y="2326922"/>
            <a:ext cx="1519116" cy="10984047"/>
            <a:chOff x="0" y="0"/>
            <a:chExt cx="1519115" cy="10984045"/>
          </a:xfrm>
        </p:grpSpPr>
        <p:sp>
          <p:nvSpPr>
            <p:cNvPr id="572" name="0000"/>
            <p:cNvSpPr txBox="1"/>
            <p:nvPr/>
          </p:nvSpPr>
          <p:spPr>
            <a:xfrm>
              <a:off x="144141" y="-1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0000</a:t>
              </a:r>
            </a:p>
          </p:txBody>
        </p:sp>
        <p:sp>
          <p:nvSpPr>
            <p:cNvPr id="573" name="0008"/>
            <p:cNvSpPr txBox="1"/>
            <p:nvPr/>
          </p:nvSpPr>
          <p:spPr>
            <a:xfrm>
              <a:off x="144141" y="700689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0008</a:t>
              </a:r>
            </a:p>
          </p:txBody>
        </p:sp>
        <p:sp>
          <p:nvSpPr>
            <p:cNvPr id="574" name="0010"/>
            <p:cNvSpPr txBox="1"/>
            <p:nvPr/>
          </p:nvSpPr>
          <p:spPr>
            <a:xfrm>
              <a:off x="144141" y="1401379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0010</a:t>
              </a:r>
            </a:p>
          </p:txBody>
        </p:sp>
        <p:sp>
          <p:nvSpPr>
            <p:cNvPr id="575" name="0018"/>
            <p:cNvSpPr txBox="1"/>
            <p:nvPr/>
          </p:nvSpPr>
          <p:spPr>
            <a:xfrm>
              <a:off x="144141" y="2102068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0018</a:t>
              </a:r>
            </a:p>
          </p:txBody>
        </p:sp>
        <p:sp>
          <p:nvSpPr>
            <p:cNvPr id="576" name="0020"/>
            <p:cNvSpPr txBox="1"/>
            <p:nvPr/>
          </p:nvSpPr>
          <p:spPr>
            <a:xfrm>
              <a:off x="144141" y="2802758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0020</a:t>
              </a:r>
            </a:p>
          </p:txBody>
        </p:sp>
        <p:sp>
          <p:nvSpPr>
            <p:cNvPr id="577" name="0028"/>
            <p:cNvSpPr txBox="1"/>
            <p:nvPr/>
          </p:nvSpPr>
          <p:spPr>
            <a:xfrm>
              <a:off x="144141" y="3503448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0028</a:t>
              </a:r>
            </a:p>
          </p:txBody>
        </p:sp>
        <p:sp>
          <p:nvSpPr>
            <p:cNvPr id="578" name="0030"/>
            <p:cNvSpPr txBox="1"/>
            <p:nvPr/>
          </p:nvSpPr>
          <p:spPr>
            <a:xfrm>
              <a:off x="144141" y="4204137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0030</a:t>
              </a:r>
            </a:p>
          </p:txBody>
        </p:sp>
        <p:sp>
          <p:nvSpPr>
            <p:cNvPr id="579" name="0038"/>
            <p:cNvSpPr txBox="1"/>
            <p:nvPr/>
          </p:nvSpPr>
          <p:spPr>
            <a:xfrm>
              <a:off x="144141" y="4904826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0038</a:t>
              </a:r>
            </a:p>
          </p:txBody>
        </p:sp>
        <p:sp>
          <p:nvSpPr>
            <p:cNvPr id="580" name="0040"/>
            <p:cNvSpPr txBox="1"/>
            <p:nvPr/>
          </p:nvSpPr>
          <p:spPr>
            <a:xfrm>
              <a:off x="144141" y="5605516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0040</a:t>
              </a:r>
            </a:p>
          </p:txBody>
        </p:sp>
        <p:sp>
          <p:nvSpPr>
            <p:cNvPr id="581" name="0048"/>
            <p:cNvSpPr txBox="1"/>
            <p:nvPr/>
          </p:nvSpPr>
          <p:spPr>
            <a:xfrm>
              <a:off x="144141" y="6306206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0048</a:t>
              </a:r>
            </a:p>
          </p:txBody>
        </p:sp>
        <p:sp>
          <p:nvSpPr>
            <p:cNvPr id="582" name="0050"/>
            <p:cNvSpPr txBox="1"/>
            <p:nvPr/>
          </p:nvSpPr>
          <p:spPr>
            <a:xfrm>
              <a:off x="144141" y="7006896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0050</a:t>
              </a:r>
            </a:p>
          </p:txBody>
        </p:sp>
        <p:sp>
          <p:nvSpPr>
            <p:cNvPr id="583" name="0058"/>
            <p:cNvSpPr txBox="1"/>
            <p:nvPr/>
          </p:nvSpPr>
          <p:spPr>
            <a:xfrm>
              <a:off x="144141" y="7707586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0058</a:t>
              </a:r>
            </a:p>
          </p:txBody>
        </p:sp>
        <p:sp>
          <p:nvSpPr>
            <p:cNvPr id="584" name="0060"/>
            <p:cNvSpPr txBox="1"/>
            <p:nvPr/>
          </p:nvSpPr>
          <p:spPr>
            <a:xfrm>
              <a:off x="144141" y="8408275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0060</a:t>
              </a:r>
            </a:p>
          </p:txBody>
        </p:sp>
        <p:sp>
          <p:nvSpPr>
            <p:cNvPr id="585" name=".…"/>
            <p:cNvSpPr txBox="1"/>
            <p:nvPr/>
          </p:nvSpPr>
          <p:spPr>
            <a:xfrm>
              <a:off x="0" y="8864286"/>
              <a:ext cx="1374974" cy="21197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  .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  .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  .</a:t>
              </a:r>
            </a:p>
          </p:txBody>
        </p:sp>
      </p:grpSp>
      <p:grpSp>
        <p:nvGrpSpPr>
          <p:cNvPr id="595" name="Group"/>
          <p:cNvGrpSpPr/>
          <p:nvPr/>
        </p:nvGrpSpPr>
        <p:grpSpPr>
          <a:xfrm>
            <a:off x="10106190" y="2326922"/>
            <a:ext cx="2289524" cy="5678387"/>
            <a:chOff x="0" y="0"/>
            <a:chExt cx="2289522" cy="5678385"/>
          </a:xfrm>
        </p:grpSpPr>
        <p:sp>
          <p:nvSpPr>
            <p:cNvPr id="587" name="rst $00"/>
            <p:cNvSpPr txBox="1"/>
            <p:nvPr/>
          </p:nvSpPr>
          <p:spPr>
            <a:xfrm>
              <a:off x="0" y="-1"/>
              <a:ext cx="228952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rst $00</a:t>
              </a:r>
            </a:p>
          </p:txBody>
        </p:sp>
        <p:sp>
          <p:nvSpPr>
            <p:cNvPr id="588" name="rst $08"/>
            <p:cNvSpPr txBox="1"/>
            <p:nvPr/>
          </p:nvSpPr>
          <p:spPr>
            <a:xfrm>
              <a:off x="0" y="700689"/>
              <a:ext cx="228952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rst $08</a:t>
              </a:r>
            </a:p>
          </p:txBody>
        </p:sp>
        <p:sp>
          <p:nvSpPr>
            <p:cNvPr id="589" name="rst $10"/>
            <p:cNvSpPr txBox="1"/>
            <p:nvPr/>
          </p:nvSpPr>
          <p:spPr>
            <a:xfrm>
              <a:off x="0" y="1401379"/>
              <a:ext cx="228952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rst $10</a:t>
              </a:r>
            </a:p>
          </p:txBody>
        </p:sp>
        <p:sp>
          <p:nvSpPr>
            <p:cNvPr id="590" name="rst $18"/>
            <p:cNvSpPr txBox="1"/>
            <p:nvPr/>
          </p:nvSpPr>
          <p:spPr>
            <a:xfrm>
              <a:off x="0" y="2102068"/>
              <a:ext cx="228952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rst $18</a:t>
              </a:r>
            </a:p>
          </p:txBody>
        </p:sp>
        <p:sp>
          <p:nvSpPr>
            <p:cNvPr id="591" name="rst $20"/>
            <p:cNvSpPr txBox="1"/>
            <p:nvPr/>
          </p:nvSpPr>
          <p:spPr>
            <a:xfrm>
              <a:off x="0" y="2802758"/>
              <a:ext cx="228952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rst $20</a:t>
              </a:r>
            </a:p>
          </p:txBody>
        </p:sp>
        <p:sp>
          <p:nvSpPr>
            <p:cNvPr id="592" name="rst $28"/>
            <p:cNvSpPr txBox="1"/>
            <p:nvPr/>
          </p:nvSpPr>
          <p:spPr>
            <a:xfrm>
              <a:off x="0" y="3503448"/>
              <a:ext cx="228952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rst $28</a:t>
              </a:r>
            </a:p>
          </p:txBody>
        </p:sp>
        <p:sp>
          <p:nvSpPr>
            <p:cNvPr id="593" name="rst $30"/>
            <p:cNvSpPr txBox="1"/>
            <p:nvPr/>
          </p:nvSpPr>
          <p:spPr>
            <a:xfrm>
              <a:off x="0" y="4204137"/>
              <a:ext cx="228952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rst $30</a:t>
              </a:r>
            </a:p>
          </p:txBody>
        </p:sp>
        <p:sp>
          <p:nvSpPr>
            <p:cNvPr id="594" name="rst $38"/>
            <p:cNvSpPr txBox="1"/>
            <p:nvPr/>
          </p:nvSpPr>
          <p:spPr>
            <a:xfrm>
              <a:off x="0" y="4904826"/>
              <a:ext cx="228952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rst $38</a:t>
              </a:r>
            </a:p>
          </p:txBody>
        </p:sp>
      </p:grpSp>
      <p:grpSp>
        <p:nvGrpSpPr>
          <p:cNvPr id="601" name="Group"/>
          <p:cNvGrpSpPr/>
          <p:nvPr/>
        </p:nvGrpSpPr>
        <p:grpSpPr>
          <a:xfrm>
            <a:off x="10106190" y="7932439"/>
            <a:ext cx="6862268" cy="3576319"/>
            <a:chOff x="0" y="0"/>
            <a:chExt cx="6862266" cy="3576317"/>
          </a:xfrm>
        </p:grpSpPr>
        <p:sp>
          <p:nvSpPr>
            <p:cNvPr id="596" name="irq service routine #0"/>
            <p:cNvSpPr txBox="1"/>
            <p:nvPr/>
          </p:nvSpPr>
          <p:spPr>
            <a:xfrm>
              <a:off x="0" y="-1"/>
              <a:ext cx="6862267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irq service routine #0</a:t>
              </a:r>
            </a:p>
          </p:txBody>
        </p:sp>
        <p:sp>
          <p:nvSpPr>
            <p:cNvPr id="597" name="irq service routine #1"/>
            <p:cNvSpPr txBox="1"/>
            <p:nvPr/>
          </p:nvSpPr>
          <p:spPr>
            <a:xfrm>
              <a:off x="0" y="700689"/>
              <a:ext cx="6862267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irq service routine #1</a:t>
              </a:r>
            </a:p>
          </p:txBody>
        </p:sp>
        <p:sp>
          <p:nvSpPr>
            <p:cNvPr id="598" name="irq service routine #2"/>
            <p:cNvSpPr txBox="1"/>
            <p:nvPr/>
          </p:nvSpPr>
          <p:spPr>
            <a:xfrm>
              <a:off x="0" y="1401379"/>
              <a:ext cx="6862267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irq service routine #2</a:t>
              </a:r>
            </a:p>
          </p:txBody>
        </p:sp>
        <p:sp>
          <p:nvSpPr>
            <p:cNvPr id="599" name="irq service routine #3"/>
            <p:cNvSpPr txBox="1"/>
            <p:nvPr/>
          </p:nvSpPr>
          <p:spPr>
            <a:xfrm>
              <a:off x="0" y="2102069"/>
              <a:ext cx="6862267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irq service routine #3</a:t>
              </a:r>
            </a:p>
          </p:txBody>
        </p:sp>
        <p:sp>
          <p:nvSpPr>
            <p:cNvPr id="600" name="irq service routine #4"/>
            <p:cNvSpPr txBox="1"/>
            <p:nvPr/>
          </p:nvSpPr>
          <p:spPr>
            <a:xfrm>
              <a:off x="0" y="2802758"/>
              <a:ext cx="6862267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irq service routine #4</a:t>
              </a:r>
            </a:p>
          </p:txBody>
        </p:sp>
      </p:grpSp>
      <p:grpSp>
        <p:nvGrpSpPr>
          <p:cNvPr id="604" name="Group"/>
          <p:cNvGrpSpPr/>
          <p:nvPr/>
        </p:nvGrpSpPr>
        <p:grpSpPr>
          <a:xfrm>
            <a:off x="12605836" y="2326922"/>
            <a:ext cx="3840765" cy="773560"/>
            <a:chOff x="0" y="0"/>
            <a:chExt cx="3840763" cy="773558"/>
          </a:xfrm>
        </p:grpSpPr>
        <p:sp>
          <p:nvSpPr>
            <p:cNvPr id="602" name="RESET"/>
            <p:cNvSpPr txBox="1"/>
            <p:nvPr/>
          </p:nvSpPr>
          <p:spPr>
            <a:xfrm>
              <a:off x="2160940" y="-1"/>
              <a:ext cx="167982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RESET</a:t>
              </a:r>
            </a:p>
          </p:txBody>
        </p:sp>
        <p:sp>
          <p:nvSpPr>
            <p:cNvPr id="603" name="Line"/>
            <p:cNvSpPr/>
            <p:nvPr/>
          </p:nvSpPr>
          <p:spPr>
            <a:xfrm flipH="1" flipV="1">
              <a:off x="0" y="386779"/>
              <a:ext cx="1950820" cy="1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605" name="Supported Core Features"/>
          <p:cNvSpPr/>
          <p:nvPr/>
        </p:nvSpPr>
        <p:spPr>
          <a:xfrm>
            <a:off x="474630" y="522658"/>
            <a:ext cx="6988953" cy="1270001"/>
          </a:xfrm>
          <a:prstGeom prst="rect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3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Supported Core Features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499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2" dur="499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7" dur="499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3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6" grpId="1"/>
      <p:bldP build="whole" bldLvl="1" animBg="1" rev="0" advAuto="0" spid="601" grpId="2"/>
      <p:bldP build="whole" bldLvl="1" animBg="1" rev="0" advAuto="0" spid="595" grpId="3"/>
      <p:bldP build="whole" bldLvl="1" animBg="1" rev="0" advAuto="0" spid="604" grpId="4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Unsupported 8080 Features"/>
          <p:cNvSpPr/>
          <p:nvPr/>
        </p:nvSpPr>
        <p:spPr>
          <a:xfrm>
            <a:off x="474630" y="522658"/>
            <a:ext cx="7588634" cy="1270001"/>
          </a:xfrm>
          <a:prstGeom prst="rect">
            <a:avLst/>
          </a:prstGeom>
          <a:solidFill>
            <a:schemeClr val="accent5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3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Unsupported 8080 Features</a:t>
            </a:r>
          </a:p>
        </p:txBody>
      </p:sp>
      <p:grpSp>
        <p:nvGrpSpPr>
          <p:cNvPr id="622" name="Group"/>
          <p:cNvGrpSpPr/>
          <p:nvPr/>
        </p:nvGrpSpPr>
        <p:grpSpPr>
          <a:xfrm>
            <a:off x="12642153" y="2186477"/>
            <a:ext cx="3943898" cy="9369906"/>
            <a:chOff x="0" y="0"/>
            <a:chExt cx="3943897" cy="9369905"/>
          </a:xfrm>
        </p:grpSpPr>
        <p:sp>
          <p:nvSpPr>
            <p:cNvPr id="608" name="Rectangle"/>
            <p:cNvSpPr/>
            <p:nvPr/>
          </p:nvSpPr>
          <p:spPr>
            <a:xfrm>
              <a:off x="0" y="853200"/>
              <a:ext cx="3943898" cy="8516706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09" name="ret po…"/>
            <p:cNvSpPr txBox="1"/>
            <p:nvPr/>
          </p:nvSpPr>
          <p:spPr>
            <a:xfrm>
              <a:off x="65063" y="1022723"/>
              <a:ext cx="2289523" cy="8177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ret po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jp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call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ret pe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jp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call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ret p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jp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call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ret m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jp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call</a:t>
              </a:r>
            </a:p>
          </p:txBody>
        </p:sp>
        <p:sp>
          <p:nvSpPr>
            <p:cNvPr id="610" name="Sign &amp; Parity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Sign &amp; Parity</a:t>
              </a:r>
            </a:p>
          </p:txBody>
        </p:sp>
        <p:sp>
          <p:nvSpPr>
            <p:cNvPr id="611" name="po, nn"/>
            <p:cNvSpPr txBox="1"/>
            <p:nvPr/>
          </p:nvSpPr>
          <p:spPr>
            <a:xfrm>
              <a:off x="1743554" y="1807341"/>
              <a:ext cx="198467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po, nn</a:t>
              </a:r>
            </a:p>
          </p:txBody>
        </p:sp>
        <p:sp>
          <p:nvSpPr>
            <p:cNvPr id="612" name="pe, nn"/>
            <p:cNvSpPr txBox="1"/>
            <p:nvPr/>
          </p:nvSpPr>
          <p:spPr>
            <a:xfrm>
              <a:off x="1743554" y="3991741"/>
              <a:ext cx="198467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pe, nn</a:t>
              </a:r>
            </a:p>
          </p:txBody>
        </p:sp>
        <p:sp>
          <p:nvSpPr>
            <p:cNvPr id="613" name="p, nn"/>
            <p:cNvSpPr txBox="1"/>
            <p:nvPr/>
          </p:nvSpPr>
          <p:spPr>
            <a:xfrm>
              <a:off x="1895978" y="5998341"/>
              <a:ext cx="1679824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p, nn</a:t>
              </a:r>
            </a:p>
          </p:txBody>
        </p:sp>
        <p:sp>
          <p:nvSpPr>
            <p:cNvPr id="614" name="m, nn"/>
            <p:cNvSpPr txBox="1"/>
            <p:nvPr/>
          </p:nvSpPr>
          <p:spPr>
            <a:xfrm>
              <a:off x="1895978" y="8004941"/>
              <a:ext cx="1679824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m, nn</a:t>
              </a:r>
            </a:p>
          </p:txBody>
        </p:sp>
        <p:sp>
          <p:nvSpPr>
            <p:cNvPr id="615" name="Line"/>
            <p:cNvSpPr/>
            <p:nvPr/>
          </p:nvSpPr>
          <p:spPr>
            <a:xfrm flipV="1">
              <a:off x="1552755" y="1907950"/>
              <a:ext cx="1" cy="1068575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16" name="Line"/>
            <p:cNvSpPr/>
            <p:nvPr/>
          </p:nvSpPr>
          <p:spPr>
            <a:xfrm flipV="1">
              <a:off x="1552755" y="3918960"/>
              <a:ext cx="1" cy="1068574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17" name="Line"/>
            <p:cNvSpPr/>
            <p:nvPr/>
          </p:nvSpPr>
          <p:spPr>
            <a:xfrm flipV="1">
              <a:off x="1552755" y="5914334"/>
              <a:ext cx="1" cy="1068574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18" name="Line"/>
            <p:cNvSpPr/>
            <p:nvPr/>
          </p:nvSpPr>
          <p:spPr>
            <a:xfrm flipV="1">
              <a:off x="1552755" y="7933634"/>
              <a:ext cx="1" cy="1068574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19" name="Line"/>
            <p:cNvSpPr/>
            <p:nvPr/>
          </p:nvSpPr>
          <p:spPr>
            <a:xfrm flipH="1" flipV="1">
              <a:off x="28755" y="3152550"/>
              <a:ext cx="3886388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20" name="Line"/>
            <p:cNvSpPr/>
            <p:nvPr/>
          </p:nvSpPr>
          <p:spPr>
            <a:xfrm flipH="1" flipV="1">
              <a:off x="28755" y="5147925"/>
              <a:ext cx="3886388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21" name="Line"/>
            <p:cNvSpPr/>
            <p:nvPr/>
          </p:nvSpPr>
          <p:spPr>
            <a:xfrm flipH="1">
              <a:off x="28755" y="7143299"/>
              <a:ext cx="3886388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626" name="Group"/>
          <p:cNvGrpSpPr/>
          <p:nvPr/>
        </p:nvGrpSpPr>
        <p:grpSpPr>
          <a:xfrm>
            <a:off x="17308583" y="5531974"/>
            <a:ext cx="3943899" cy="2653513"/>
            <a:chOff x="0" y="0"/>
            <a:chExt cx="3943897" cy="2653511"/>
          </a:xfrm>
        </p:grpSpPr>
        <p:sp>
          <p:nvSpPr>
            <p:cNvPr id="623" name="Rectangle"/>
            <p:cNvSpPr/>
            <p:nvPr/>
          </p:nvSpPr>
          <p:spPr>
            <a:xfrm>
              <a:off x="0" y="908180"/>
              <a:ext cx="3943898" cy="1745332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24" name="ex (sp), hl…"/>
            <p:cNvSpPr txBox="1"/>
            <p:nvPr/>
          </p:nvSpPr>
          <p:spPr>
            <a:xfrm>
              <a:off x="65063" y="1057516"/>
              <a:ext cx="3813771" cy="1446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ex (sp), hl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ex de, hl</a:t>
              </a:r>
            </a:p>
          </p:txBody>
        </p:sp>
        <p:sp>
          <p:nvSpPr>
            <p:cNvPr id="625" name="Exchange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Exchange</a:t>
              </a:r>
            </a:p>
          </p:txBody>
        </p:sp>
      </p:grpSp>
      <p:grpSp>
        <p:nvGrpSpPr>
          <p:cNvPr id="630" name="Group"/>
          <p:cNvGrpSpPr/>
          <p:nvPr/>
        </p:nvGrpSpPr>
        <p:grpSpPr>
          <a:xfrm>
            <a:off x="17308583" y="8886294"/>
            <a:ext cx="3943899" cy="2653512"/>
            <a:chOff x="0" y="0"/>
            <a:chExt cx="3943897" cy="2653511"/>
          </a:xfrm>
        </p:grpSpPr>
        <p:sp>
          <p:nvSpPr>
            <p:cNvPr id="627" name="Rectangle"/>
            <p:cNvSpPr/>
            <p:nvPr/>
          </p:nvSpPr>
          <p:spPr>
            <a:xfrm>
              <a:off x="0" y="908180"/>
              <a:ext cx="3943898" cy="1745332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28" name="out (a8), a…"/>
            <p:cNvSpPr txBox="1"/>
            <p:nvPr/>
          </p:nvSpPr>
          <p:spPr>
            <a:xfrm>
              <a:off x="65063" y="1057516"/>
              <a:ext cx="3813771" cy="1446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out (a8), 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in a, (a8)</a:t>
              </a:r>
            </a:p>
          </p:txBody>
        </p:sp>
        <p:sp>
          <p:nvSpPr>
            <p:cNvPr id="629" name="Port I/O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Port I/O</a:t>
              </a:r>
            </a:p>
          </p:txBody>
        </p:sp>
      </p:grpSp>
      <p:grpSp>
        <p:nvGrpSpPr>
          <p:cNvPr id="634" name="Group"/>
          <p:cNvGrpSpPr/>
          <p:nvPr/>
        </p:nvGrpSpPr>
        <p:grpSpPr>
          <a:xfrm>
            <a:off x="17315690" y="2159617"/>
            <a:ext cx="4183684" cy="2653513"/>
            <a:chOff x="0" y="0"/>
            <a:chExt cx="4183683" cy="2653511"/>
          </a:xfrm>
        </p:grpSpPr>
        <p:sp>
          <p:nvSpPr>
            <p:cNvPr id="631" name="Rectangle"/>
            <p:cNvSpPr/>
            <p:nvPr/>
          </p:nvSpPr>
          <p:spPr>
            <a:xfrm>
              <a:off x="0" y="908180"/>
              <a:ext cx="3943898" cy="1745332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32" name="ld (a16), hl…"/>
            <p:cNvSpPr txBox="1"/>
            <p:nvPr/>
          </p:nvSpPr>
          <p:spPr>
            <a:xfrm>
              <a:off x="65063" y="1057516"/>
              <a:ext cx="4118621" cy="1446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(a16), hl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hl, (a16)</a:t>
              </a:r>
            </a:p>
          </p:txBody>
        </p:sp>
        <p:sp>
          <p:nvSpPr>
            <p:cNvPr id="633" name="Load/Store HL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Load/Store HL</a:t>
              </a:r>
            </a:p>
          </p:txBody>
        </p:sp>
      </p:grpSp>
      <p:graphicFrame>
        <p:nvGraphicFramePr>
          <p:cNvPr id="635" name="Table"/>
          <p:cNvGraphicFramePr/>
          <p:nvPr/>
        </p:nvGraphicFramePr>
        <p:xfrm>
          <a:off x="3034533" y="5790744"/>
          <a:ext cx="2097860" cy="60212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1016000">
                <a:tc gridSpan="8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Flags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Z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A6AAA8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A6AAA8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6" name="Table"/>
          <p:cNvGraphicFramePr/>
          <p:nvPr/>
        </p:nvGraphicFramePr>
        <p:xfrm>
          <a:off x="3032042" y="5793700"/>
          <a:ext cx="2097859" cy="60212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  <a:gridCol w="1016000"/>
              </a:tblGrid>
              <a:tr h="1016000">
                <a:tc gridSpan="8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Flags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Z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-</a:t>
                      </a: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37" name="Square"/>
          <p:cNvSpPr/>
          <p:nvPr/>
        </p:nvSpPr>
        <p:spPr>
          <a:xfrm>
            <a:off x="2910026" y="6656715"/>
            <a:ext cx="1270001" cy="1270001"/>
          </a:xfrm>
          <a:prstGeom prst="rect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638" name="Square"/>
          <p:cNvSpPr/>
          <p:nvPr/>
        </p:nvSpPr>
        <p:spPr>
          <a:xfrm>
            <a:off x="7990026" y="6656715"/>
            <a:ext cx="1270001" cy="1270001"/>
          </a:xfrm>
          <a:prstGeom prst="rect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639" name="X"/>
          <p:cNvSpPr txBox="1"/>
          <p:nvPr/>
        </p:nvSpPr>
        <p:spPr>
          <a:xfrm>
            <a:off x="13044626" y="-960893"/>
            <a:ext cx="7915276" cy="15382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00000">
                <a:solidFill>
                  <a:srgbClr val="FF2600"/>
                </a:solidFill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40" name="X"/>
          <p:cNvSpPr txBox="1"/>
          <p:nvPr/>
        </p:nvSpPr>
        <p:spPr>
          <a:xfrm>
            <a:off x="5250001" y="2976562"/>
            <a:ext cx="4035426" cy="7762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0000">
                <a:solidFill>
                  <a:srgbClr val="FF2600"/>
                </a:solidFill>
              </a:defRPr>
            </a:lvl1pPr>
          </a:lstStyle>
          <a:p>
            <a:pPr/>
            <a:r>
              <a:t>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5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799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"/>
                            </p:stCondLst>
                            <p:childTnLst>
                              <p:par>
                                <p:cTn id="20" presetClass="entr" nodeType="after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99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99" fill="hold"/>
                                        <p:tgtEl>
                                          <p:spTgt spid="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16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99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99" fill="hold"/>
                                        <p:tgtEl>
                                          <p:spTgt spid="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99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9" fill="hold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16" presetID="23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99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9" fill="hold"/>
                                        <p:tgtEl>
                                          <p:spTgt spid="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9"/>
                            </p:stCondLst>
                            <p:childTnLst>
                              <p:par>
                                <p:cTn id="49" presetClass="entr" nodeType="after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1" dur="10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9"/>
                            </p:stCondLst>
                            <p:childTnLst>
                              <p:par>
                                <p:cTn id="53" presetClass="entr" nodeType="after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5" dur="10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39" grpId="9"/>
      <p:bldP build="whole" bldLvl="1" animBg="1" rev="0" advAuto="0" spid="638" grpId="4"/>
      <p:bldP build="whole" bldLvl="1" animBg="1" rev="0" advAuto="0" spid="636" grpId="2"/>
      <p:bldP build="whole" bldLvl="1" animBg="1" rev="0" advAuto="0" spid="630" grpId="8"/>
      <p:bldP build="whole" bldLvl="1" animBg="1" rev="0" advAuto="0" spid="635" grpId="1"/>
      <p:bldP build="whole" bldLvl="1" animBg="1" rev="0" advAuto="0" spid="634" grpId="6"/>
      <p:bldP build="whole" bldLvl="1" animBg="1" rev="0" advAuto="0" spid="640" grpId="10"/>
      <p:bldP build="whole" bldLvl="1" animBg="1" rev="0" advAuto="0" spid="622" grpId="5"/>
      <p:bldP build="whole" bldLvl="1" animBg="1" rev="0" advAuto="0" spid="637" grpId="3"/>
      <p:bldP build="whole" bldLvl="1" animBg="1" rev="0" advAuto="0" spid="626" grpId="7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Supported Z80 Features"/>
          <p:cNvSpPr/>
          <p:nvPr/>
        </p:nvSpPr>
        <p:spPr>
          <a:xfrm>
            <a:off x="474630" y="522658"/>
            <a:ext cx="6672490" cy="1270001"/>
          </a:xfrm>
          <a:prstGeom prst="rect">
            <a:avLst/>
          </a:prstGeom>
          <a:solidFill>
            <a:schemeClr val="accent3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3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Supported Z80 Features</a:t>
            </a:r>
          </a:p>
        </p:txBody>
      </p:sp>
      <p:grpSp>
        <p:nvGrpSpPr>
          <p:cNvPr id="646" name="Group"/>
          <p:cNvGrpSpPr/>
          <p:nvPr/>
        </p:nvGrpSpPr>
        <p:grpSpPr>
          <a:xfrm>
            <a:off x="12505673" y="3282757"/>
            <a:ext cx="3943898" cy="4752307"/>
            <a:chOff x="0" y="0"/>
            <a:chExt cx="3943897" cy="4752306"/>
          </a:xfrm>
        </p:grpSpPr>
        <p:sp>
          <p:nvSpPr>
            <p:cNvPr id="643" name="Rectangle"/>
            <p:cNvSpPr/>
            <p:nvPr/>
          </p:nvSpPr>
          <p:spPr>
            <a:xfrm>
              <a:off x="0" y="850787"/>
              <a:ext cx="3943898" cy="3901520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44" name="jr a8…"/>
            <p:cNvSpPr txBox="1"/>
            <p:nvPr/>
          </p:nvSpPr>
          <p:spPr>
            <a:xfrm>
              <a:off x="416421" y="1068566"/>
              <a:ext cx="3111054" cy="34659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jr	a8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jr	nz, a8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jr	z, a8 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jr	nc, a8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jr	c, a8 </a:t>
              </a:r>
            </a:p>
          </p:txBody>
        </p:sp>
        <p:sp>
          <p:nvSpPr>
            <p:cNvPr id="645" name="Relative Jump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Relative Jump</a:t>
              </a:r>
            </a:p>
          </p:txBody>
        </p:sp>
      </p:grpSp>
      <p:grpSp>
        <p:nvGrpSpPr>
          <p:cNvPr id="652" name="Group"/>
          <p:cNvGrpSpPr/>
          <p:nvPr/>
        </p:nvGrpSpPr>
        <p:grpSpPr>
          <a:xfrm>
            <a:off x="12505673" y="8680807"/>
            <a:ext cx="3943898" cy="1914418"/>
            <a:chOff x="0" y="0"/>
            <a:chExt cx="3943897" cy="1914416"/>
          </a:xfrm>
        </p:grpSpPr>
        <p:grpSp>
          <p:nvGrpSpPr>
            <p:cNvPr id="650" name="Group"/>
            <p:cNvGrpSpPr/>
            <p:nvPr/>
          </p:nvGrpSpPr>
          <p:grpSpPr>
            <a:xfrm>
              <a:off x="0" y="0"/>
              <a:ext cx="3943898" cy="1914417"/>
              <a:chOff x="0" y="0"/>
              <a:chExt cx="3943897" cy="1914416"/>
            </a:xfrm>
          </p:grpSpPr>
          <p:sp>
            <p:nvSpPr>
              <p:cNvPr id="647" name="Rectangle"/>
              <p:cNvSpPr/>
              <p:nvPr/>
            </p:nvSpPr>
            <p:spPr>
              <a:xfrm>
                <a:off x="0" y="948901"/>
                <a:ext cx="3943898" cy="965516"/>
              </a:xfrm>
              <a:prstGeom prst="rect">
                <a:avLst/>
              </a:prstGeom>
              <a:solidFill>
                <a:schemeClr val="accent6">
                  <a:hueOff val="-194191"/>
                  <a:satOff val="-4488"/>
                  <a:lumOff val="-2115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648" name="reti"/>
              <p:cNvSpPr txBox="1"/>
              <p:nvPr/>
            </p:nvSpPr>
            <p:spPr>
              <a:xfrm>
                <a:off x="1284461" y="1044879"/>
                <a:ext cx="1374975" cy="7735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 algn="l">
                  <a:defRPr sz="4000">
                    <a:latin typeface="Monaco"/>
                    <a:ea typeface="Monaco"/>
                    <a:cs typeface="Monaco"/>
                    <a:sym typeface="Monaco"/>
                  </a:defRPr>
                </a:lvl1pPr>
              </a:lstStyle>
              <a:p>
                <a:pPr/>
                <a:r>
                  <a:t>reti</a:t>
                </a:r>
              </a:p>
            </p:txBody>
          </p:sp>
          <p:sp>
            <p:nvSpPr>
              <p:cNvPr id="649" name="Interrupt Return"/>
              <p:cNvSpPr/>
              <p:nvPr/>
            </p:nvSpPr>
            <p:spPr>
              <a:xfrm>
                <a:off x="0" y="0"/>
                <a:ext cx="3943898" cy="965515"/>
              </a:xfrm>
              <a:prstGeom prst="rect">
                <a:avLst/>
              </a:pr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b="1" sz="39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Interrupt Return</a:t>
                </a:r>
              </a:p>
            </p:txBody>
          </p:sp>
        </p:grpSp>
        <p:sp>
          <p:nvSpPr>
            <p:cNvPr id="651" name="*"/>
            <p:cNvSpPr txBox="1"/>
            <p:nvPr/>
          </p:nvSpPr>
          <p:spPr>
            <a:xfrm>
              <a:off x="2496670" y="824617"/>
              <a:ext cx="40269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*</a:t>
              </a:r>
            </a:p>
          </p:txBody>
        </p:sp>
      </p:grpSp>
      <p:sp>
        <p:nvSpPr>
          <p:cNvPr id="653" name="* different opcode than Z80"/>
          <p:cNvSpPr txBox="1"/>
          <p:nvPr/>
        </p:nvSpPr>
        <p:spPr>
          <a:xfrm>
            <a:off x="19007256" y="13116883"/>
            <a:ext cx="5444263" cy="66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sz="3400"/>
            </a:lvl1pPr>
          </a:lstStyle>
          <a:p>
            <a:pPr/>
            <a:r>
              <a:t>* different opcode than Z80</a:t>
            </a:r>
          </a:p>
        </p:txBody>
      </p:sp>
      <p:grpSp>
        <p:nvGrpSpPr>
          <p:cNvPr id="658" name="Group"/>
          <p:cNvGrpSpPr/>
          <p:nvPr/>
        </p:nvGrpSpPr>
        <p:grpSpPr>
          <a:xfrm>
            <a:off x="7934429" y="3282757"/>
            <a:ext cx="4034328" cy="8524419"/>
            <a:chOff x="0" y="0"/>
            <a:chExt cx="4034326" cy="8524417"/>
          </a:xfrm>
        </p:grpSpPr>
        <p:sp>
          <p:nvSpPr>
            <p:cNvPr id="654" name="Rectangle"/>
            <p:cNvSpPr/>
            <p:nvPr/>
          </p:nvSpPr>
          <p:spPr>
            <a:xfrm>
              <a:off x="0" y="811021"/>
              <a:ext cx="3943898" cy="7204316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55" name="rlc r8…"/>
            <p:cNvSpPr txBox="1"/>
            <p:nvPr/>
          </p:nvSpPr>
          <p:spPr>
            <a:xfrm>
              <a:off x="525405" y="997448"/>
              <a:ext cx="3508922" cy="6831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rlc r8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rl r8   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rrc r8   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rr r8   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sla r8   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sra r8   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srl r8   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bit n, r8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set n, r8 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res n, r8</a:t>
              </a:r>
            </a:p>
          </p:txBody>
        </p:sp>
        <p:sp>
          <p:nvSpPr>
            <p:cNvPr id="656" name="Shift &amp; Bit Ops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Shift &amp; Bit Ops</a:t>
              </a:r>
            </a:p>
          </p:txBody>
        </p:sp>
        <p:sp>
          <p:nvSpPr>
            <p:cNvPr id="657" name="CB Prefix"/>
            <p:cNvSpPr/>
            <p:nvPr/>
          </p:nvSpPr>
          <p:spPr>
            <a:xfrm>
              <a:off x="0" y="7860842"/>
              <a:ext cx="3943898" cy="663576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27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CB Prefix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99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99" fill="hold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99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99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99"/>
                            </p:stCondLst>
                            <p:childTnLst>
                              <p:par>
                                <p:cTn id="22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4" dur="499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53" grpId="4"/>
      <p:bldP build="whole" bldLvl="1" animBg="1" rev="0" advAuto="0" spid="652" grpId="3"/>
      <p:bldP build="whole" bldLvl="1" animBg="1" rev="0" advAuto="0" spid="658" grpId="1"/>
      <p:bldP build="whole" bldLvl="1" animBg="1" rev="0" advAuto="0" spid="646" grpId="2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0" name="Table"/>
          <p:cNvGraphicFramePr/>
          <p:nvPr/>
        </p:nvGraphicFramePr>
        <p:xfrm>
          <a:off x="10169387" y="3973193"/>
          <a:ext cx="4045225" cy="4064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  <a:gridCol w="2022611"/>
              </a:tblGrid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A’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F’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B’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C’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D’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E’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H’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L’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61" name="Table"/>
          <p:cNvGraphicFramePr/>
          <p:nvPr/>
        </p:nvGraphicFramePr>
        <p:xfrm>
          <a:off x="10175640" y="2956325"/>
          <a:ext cx="4057924" cy="71247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  <a:gridCol w="2022611"/>
              </a:tblGrid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Registers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/>
                    </a:solidFill>
                  </a:tcPr>
                </a:tc>
                <a:tc hMerge="1">
                  <a:tcPr/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SP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 hMerge="1">
                  <a:tcPr/>
                </a:tc>
              </a:tr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A6AAA8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PC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662" name="Unsupported Z80 Features"/>
          <p:cNvSpPr/>
          <p:nvPr/>
        </p:nvSpPr>
        <p:spPr>
          <a:xfrm>
            <a:off x="474630" y="522658"/>
            <a:ext cx="7498694" cy="1270001"/>
          </a:xfrm>
          <a:prstGeom prst="rect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3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Unsupported Z80 Features</a:t>
            </a:r>
          </a:p>
        </p:txBody>
      </p:sp>
      <p:grpSp>
        <p:nvGrpSpPr>
          <p:cNvPr id="666" name="Group"/>
          <p:cNvGrpSpPr/>
          <p:nvPr/>
        </p:nvGrpSpPr>
        <p:grpSpPr>
          <a:xfrm>
            <a:off x="19378124" y="471649"/>
            <a:ext cx="3943898" cy="2667036"/>
            <a:chOff x="0" y="0"/>
            <a:chExt cx="3943897" cy="2667034"/>
          </a:xfrm>
        </p:grpSpPr>
        <p:sp>
          <p:nvSpPr>
            <p:cNvPr id="663" name="Rectangle"/>
            <p:cNvSpPr/>
            <p:nvPr/>
          </p:nvSpPr>
          <p:spPr>
            <a:xfrm>
              <a:off x="0" y="918072"/>
              <a:ext cx="3943898" cy="1748963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64" name="ex af, af'…"/>
            <p:cNvSpPr txBox="1"/>
            <p:nvPr/>
          </p:nvSpPr>
          <p:spPr>
            <a:xfrm>
              <a:off x="416421" y="1069223"/>
              <a:ext cx="3508921" cy="1446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ex af, af'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exx</a:t>
              </a:r>
            </a:p>
          </p:txBody>
        </p:sp>
        <p:sp>
          <p:nvSpPr>
            <p:cNvPr id="665" name="Alternate Regs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Alternate Regs</a:t>
              </a:r>
            </a:p>
          </p:txBody>
        </p:sp>
      </p:grpSp>
      <p:grpSp>
        <p:nvGrpSpPr>
          <p:cNvPr id="670" name="Group"/>
          <p:cNvGrpSpPr/>
          <p:nvPr/>
        </p:nvGrpSpPr>
        <p:grpSpPr>
          <a:xfrm>
            <a:off x="19317219" y="3630788"/>
            <a:ext cx="4423470" cy="2667036"/>
            <a:chOff x="0" y="0"/>
            <a:chExt cx="4423469" cy="2667034"/>
          </a:xfrm>
        </p:grpSpPr>
        <p:sp>
          <p:nvSpPr>
            <p:cNvPr id="667" name="Rectangle"/>
            <p:cNvSpPr/>
            <p:nvPr/>
          </p:nvSpPr>
          <p:spPr>
            <a:xfrm>
              <a:off x="88075" y="918072"/>
              <a:ext cx="3943898" cy="1748963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68" name="ld r16, (a16)…"/>
            <p:cNvSpPr txBox="1"/>
            <p:nvPr/>
          </p:nvSpPr>
          <p:spPr>
            <a:xfrm>
              <a:off x="0" y="1069224"/>
              <a:ext cx="4423470" cy="1446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r16, (a16)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(a16), r16</a:t>
              </a:r>
            </a:p>
          </p:txBody>
        </p:sp>
        <p:sp>
          <p:nvSpPr>
            <p:cNvPr id="669" name="Load/Store 16b"/>
            <p:cNvSpPr/>
            <p:nvPr/>
          </p:nvSpPr>
          <p:spPr>
            <a:xfrm>
              <a:off x="88075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Load/Store 16b</a:t>
              </a:r>
            </a:p>
          </p:txBody>
        </p:sp>
      </p:grpSp>
      <p:grpSp>
        <p:nvGrpSpPr>
          <p:cNvPr id="674" name="Group"/>
          <p:cNvGrpSpPr/>
          <p:nvPr/>
        </p:nvGrpSpPr>
        <p:grpSpPr>
          <a:xfrm>
            <a:off x="19378124" y="9983077"/>
            <a:ext cx="3943898" cy="3411816"/>
            <a:chOff x="0" y="0"/>
            <a:chExt cx="3943897" cy="3411814"/>
          </a:xfrm>
        </p:grpSpPr>
        <p:sp>
          <p:nvSpPr>
            <p:cNvPr id="671" name="Rectangle"/>
            <p:cNvSpPr/>
            <p:nvPr/>
          </p:nvSpPr>
          <p:spPr>
            <a:xfrm>
              <a:off x="0" y="924273"/>
              <a:ext cx="3943898" cy="2487542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72" name="adc hl, r16…"/>
            <p:cNvSpPr txBox="1"/>
            <p:nvPr/>
          </p:nvSpPr>
          <p:spPr>
            <a:xfrm>
              <a:off x="65063" y="1108164"/>
              <a:ext cx="3813771" cy="21197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adc hl, r16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sbc hl, r16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neg</a:t>
              </a:r>
            </a:p>
          </p:txBody>
        </p:sp>
        <p:sp>
          <p:nvSpPr>
            <p:cNvPr id="673" name="Arithmetic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Arithmetic</a:t>
              </a:r>
            </a:p>
          </p:txBody>
        </p:sp>
      </p:grpSp>
      <p:graphicFrame>
        <p:nvGraphicFramePr>
          <p:cNvPr id="675" name="Table"/>
          <p:cNvGraphicFramePr/>
          <p:nvPr/>
        </p:nvGraphicFramePr>
        <p:xfrm>
          <a:off x="10169388" y="10242166"/>
          <a:ext cx="4045225" cy="2032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22611"/>
                <a:gridCol w="2022611"/>
              </a:tblGrid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 hMerge="1">
                  <a:tcPr/>
                </a:tc>
              </a:tr>
              <a:tr h="10160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grpSp>
        <p:nvGrpSpPr>
          <p:cNvPr id="679" name="Group"/>
          <p:cNvGrpSpPr/>
          <p:nvPr/>
        </p:nvGrpSpPr>
        <p:grpSpPr>
          <a:xfrm>
            <a:off x="2707065" y="8923685"/>
            <a:ext cx="3943898" cy="4668962"/>
            <a:chOff x="0" y="0"/>
            <a:chExt cx="3943897" cy="4668960"/>
          </a:xfrm>
        </p:grpSpPr>
        <p:sp>
          <p:nvSpPr>
            <p:cNvPr id="676" name="Rectangle"/>
            <p:cNvSpPr/>
            <p:nvPr/>
          </p:nvSpPr>
          <p:spPr>
            <a:xfrm>
              <a:off x="0" y="848057"/>
              <a:ext cx="3943898" cy="3820904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77" name="im 0/1/2…"/>
            <p:cNvSpPr txBox="1"/>
            <p:nvPr/>
          </p:nvSpPr>
          <p:spPr>
            <a:xfrm>
              <a:off x="416421" y="1025529"/>
              <a:ext cx="2899222" cy="34659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im 0/1/2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a, i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i, 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a, r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r, a</a:t>
              </a:r>
            </a:p>
          </p:txBody>
        </p:sp>
        <p:sp>
          <p:nvSpPr>
            <p:cNvPr id="678" name="SPR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SPR</a:t>
              </a:r>
            </a:p>
          </p:txBody>
        </p:sp>
      </p:grpSp>
      <p:grpSp>
        <p:nvGrpSpPr>
          <p:cNvPr id="683" name="Group"/>
          <p:cNvGrpSpPr/>
          <p:nvPr/>
        </p:nvGrpSpPr>
        <p:grpSpPr>
          <a:xfrm>
            <a:off x="1559554" y="2032743"/>
            <a:ext cx="6954442" cy="4668962"/>
            <a:chOff x="264300" y="0"/>
            <a:chExt cx="6954440" cy="4668960"/>
          </a:xfrm>
        </p:grpSpPr>
        <p:sp>
          <p:nvSpPr>
            <p:cNvPr id="680" name="Rectangle"/>
            <p:cNvSpPr/>
            <p:nvPr/>
          </p:nvSpPr>
          <p:spPr>
            <a:xfrm>
              <a:off x="283739" y="975704"/>
              <a:ext cx="6915563" cy="3589208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81" name="cpi/cpir/cpd/cpdr…"/>
            <p:cNvSpPr txBox="1"/>
            <p:nvPr/>
          </p:nvSpPr>
          <p:spPr>
            <a:xfrm>
              <a:off x="416081" y="871655"/>
              <a:ext cx="6650878" cy="37973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cpi/cpir/cpd/cpdr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ini/inir/ind/indr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outi/outir/outd/outr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ldi/ldir/ldd/lddr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djnz</a:t>
              </a:r>
            </a:p>
          </p:txBody>
        </p:sp>
        <p:sp>
          <p:nvSpPr>
            <p:cNvPr id="682" name="Auto-Inc/Dec, Loop"/>
            <p:cNvSpPr/>
            <p:nvPr/>
          </p:nvSpPr>
          <p:spPr>
            <a:xfrm>
              <a:off x="264300" y="0"/>
              <a:ext cx="6954442" cy="1057819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Auto-Inc/Dec, Loop</a:t>
              </a:r>
            </a:p>
          </p:txBody>
        </p:sp>
      </p:grpSp>
      <p:grpSp>
        <p:nvGrpSpPr>
          <p:cNvPr id="687" name="Group"/>
          <p:cNvGrpSpPr/>
          <p:nvPr/>
        </p:nvGrpSpPr>
        <p:grpSpPr>
          <a:xfrm>
            <a:off x="19378124" y="6820447"/>
            <a:ext cx="3943898" cy="2732998"/>
            <a:chOff x="0" y="0"/>
            <a:chExt cx="3943897" cy="2732997"/>
          </a:xfrm>
        </p:grpSpPr>
        <p:sp>
          <p:nvSpPr>
            <p:cNvPr id="684" name="Rectangle"/>
            <p:cNvSpPr/>
            <p:nvPr/>
          </p:nvSpPr>
          <p:spPr>
            <a:xfrm>
              <a:off x="0" y="923662"/>
              <a:ext cx="3943898" cy="1809336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85" name="rld…"/>
            <p:cNvSpPr txBox="1"/>
            <p:nvPr/>
          </p:nvSpPr>
          <p:spPr>
            <a:xfrm>
              <a:off x="1284461" y="1105000"/>
              <a:ext cx="1374974" cy="1446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rld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rrd</a:t>
              </a:r>
            </a:p>
          </p:txBody>
        </p:sp>
        <p:sp>
          <p:nvSpPr>
            <p:cNvPr id="686" name="4-bit Rotate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4-bit Rotate</a:t>
              </a:r>
            </a:p>
          </p:txBody>
        </p:sp>
      </p:grpSp>
      <p:grpSp>
        <p:nvGrpSpPr>
          <p:cNvPr id="691" name="Group"/>
          <p:cNvGrpSpPr/>
          <p:nvPr/>
        </p:nvGrpSpPr>
        <p:grpSpPr>
          <a:xfrm>
            <a:off x="2707065" y="6669019"/>
            <a:ext cx="3943898" cy="2004479"/>
            <a:chOff x="0" y="0"/>
            <a:chExt cx="3943897" cy="2004477"/>
          </a:xfrm>
        </p:grpSpPr>
        <p:sp>
          <p:nvSpPr>
            <p:cNvPr id="688" name="Rectangle"/>
            <p:cNvSpPr/>
            <p:nvPr/>
          </p:nvSpPr>
          <p:spPr>
            <a:xfrm>
              <a:off x="0" y="865106"/>
              <a:ext cx="3943898" cy="1139372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89" name="retn"/>
            <p:cNvSpPr txBox="1"/>
            <p:nvPr/>
          </p:nvSpPr>
          <p:spPr>
            <a:xfrm>
              <a:off x="1284461" y="1048012"/>
              <a:ext cx="1374974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retn</a:t>
              </a:r>
            </a:p>
          </p:txBody>
        </p:sp>
        <p:sp>
          <p:nvSpPr>
            <p:cNvPr id="690" name="Control Flow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Control Flow</a:t>
              </a:r>
            </a:p>
          </p:txBody>
        </p:sp>
      </p:grpSp>
      <p:sp>
        <p:nvSpPr>
          <p:cNvPr id="692" name="X"/>
          <p:cNvSpPr txBox="1"/>
          <p:nvPr/>
        </p:nvSpPr>
        <p:spPr>
          <a:xfrm>
            <a:off x="17547630" y="-874313"/>
            <a:ext cx="7604888" cy="1477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96000">
                <a:solidFill>
                  <a:srgbClr val="FF2600"/>
                </a:solidFill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93" name="X"/>
          <p:cNvSpPr txBox="1"/>
          <p:nvPr/>
        </p:nvSpPr>
        <p:spPr>
          <a:xfrm>
            <a:off x="15002227" y="2689678"/>
            <a:ext cx="3259456" cy="6238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0">
                <a:solidFill>
                  <a:srgbClr val="FF2600"/>
                </a:solidFill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94" name="X"/>
          <p:cNvSpPr txBox="1"/>
          <p:nvPr/>
        </p:nvSpPr>
        <p:spPr>
          <a:xfrm>
            <a:off x="11260645" y="9510328"/>
            <a:ext cx="1862710" cy="3495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0">
                <a:solidFill>
                  <a:srgbClr val="FF2600"/>
                </a:solidFill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695" name="X"/>
          <p:cNvSpPr txBox="1"/>
          <p:nvPr/>
        </p:nvSpPr>
        <p:spPr>
          <a:xfrm>
            <a:off x="876570" y="509712"/>
            <a:ext cx="7604888" cy="1477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96000">
                <a:solidFill>
                  <a:srgbClr val="FF2600"/>
                </a:solidFill>
              </a:defRPr>
            </a:lvl1pPr>
          </a:lstStyle>
          <a:p>
            <a:pPr/>
            <a:r>
              <a:t>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path" nodeType="click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73188 0.000000" origin="layout" pathEditMode="relative">
                                      <p:cBhvr>
                                        <p:cTn id="14" dur="400" fill="hold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9" dur="499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"/>
                            </p:stCondLst>
                            <p:childTnLst>
                              <p:par>
                                <p:cTn id="27" presetClass="entr" nodeType="afterEffect" presetSubtype="16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"/>
                            </p:stCondLst>
                            <p:childTnLst>
                              <p:par>
                                <p:cTn id="32" presetClass="entr" nodeType="after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Class="entr" nodeType="afterEffect" presetSubtype="16" presetID="23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"/>
                            </p:stCondLst>
                            <p:childTnLst>
                              <p:par>
                                <p:cTn id="42" presetClass="entr" nodeType="afterEffect" presetSubtype="16" presetID="2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Class="entr" nodeType="afterEffect" presetSubtype="16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00"/>
                            </p:stCondLst>
                            <p:childTnLst>
                              <p:par>
                                <p:cTn id="52" presetClass="entr" nodeType="afterEffect" presetSubtype="16" presetID="23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0"/>
                            </p:stCondLst>
                            <p:childTnLst>
                              <p:par>
                                <p:cTn id="57" presetClass="entr" nodeType="afterEffect" presetID="9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9" dur="10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800"/>
                            </p:stCondLst>
                            <p:childTnLst>
                              <p:par>
                                <p:cTn id="61" presetClass="entr" nodeType="after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3" dur="10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800"/>
                            </p:stCondLst>
                            <p:childTnLst>
                              <p:par>
                                <p:cTn id="65" presetClass="entr" nodeType="afterEffect" presetID="9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7" dur="1000"/>
                                        <p:tgtEl>
                                          <p:spTgt spid="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00"/>
                            </p:stCondLst>
                            <p:childTnLst>
                              <p:par>
                                <p:cTn id="69" presetClass="entr" nodeType="afterEffect" presetID="9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1" dur="10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75" grpId="4"/>
      <p:bldP build="whole" bldLvl="1" animBg="1" rev="0" advAuto="0" spid="692" grpId="12"/>
      <p:bldP build="whole" bldLvl="1" animBg="1" rev="0" advAuto="0" spid="693" grpId="13"/>
      <p:bldP build="whole" bldLvl="1" animBg="1" rev="0" advAuto="0" spid="683" grpId="9"/>
      <p:bldP build="whole" bldLvl="1" animBg="1" rev="0" advAuto="0" spid="679" grpId="11"/>
      <p:bldP build="whole" bldLvl="1" animBg="1" rev="0" advAuto="0" spid="666" grpId="5"/>
      <p:bldP build="whole" bldLvl="1" animBg="1" rev="0" advAuto="0" spid="687" grpId="7"/>
      <p:bldP build="whole" bldLvl="1" animBg="1" rev="0" advAuto="0" spid="661" grpId="1"/>
      <p:bldP build="whole" bldLvl="1" animBg="1" rev="0" advAuto="0" spid="691" grpId="10"/>
      <p:bldP build="whole" bldLvl="1" animBg="1" rev="0" advAuto="0" spid="695" grpId="15"/>
      <p:bldP build="whole" bldLvl="1" animBg="1" rev="0" advAuto="0" spid="670" grpId="6"/>
      <p:bldP build="whole" bldLvl="1" animBg="1" rev="0" advAuto="0" spid="660" grpId="2"/>
      <p:bldP build="whole" bldLvl="1" animBg="1" rev="0" advAuto="0" spid="674" grpId="8"/>
      <p:bldP build="whole" bldLvl="1" animBg="1" rev="0" advAuto="0" spid="694" grpId="14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New Features"/>
          <p:cNvSpPr/>
          <p:nvPr/>
        </p:nvSpPr>
        <p:spPr>
          <a:xfrm>
            <a:off x="474630" y="522658"/>
            <a:ext cx="4104271" cy="1270001"/>
          </a:xfrm>
          <a:prstGeom prst="rect">
            <a:avLst/>
          </a:prstGeom>
          <a:solidFill>
            <a:schemeClr val="accent6">
              <a:hueOff val="-241736"/>
              <a:satOff val="29413"/>
              <a:lumOff val="20727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3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New Features</a:t>
            </a:r>
          </a:p>
        </p:txBody>
      </p:sp>
      <p:grpSp>
        <p:nvGrpSpPr>
          <p:cNvPr id="701" name="Group"/>
          <p:cNvGrpSpPr/>
          <p:nvPr/>
        </p:nvGrpSpPr>
        <p:grpSpPr>
          <a:xfrm>
            <a:off x="7004807" y="4756570"/>
            <a:ext cx="3943898" cy="4202860"/>
            <a:chOff x="0" y="0"/>
            <a:chExt cx="3943897" cy="4202858"/>
          </a:xfrm>
        </p:grpSpPr>
        <p:sp>
          <p:nvSpPr>
            <p:cNvPr id="698" name="Rectangle"/>
            <p:cNvSpPr/>
            <p:nvPr/>
          </p:nvSpPr>
          <p:spPr>
            <a:xfrm>
              <a:off x="0" y="919761"/>
              <a:ext cx="3943898" cy="3283098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699" name="ld (hl+), a…"/>
            <p:cNvSpPr txBox="1"/>
            <p:nvPr/>
          </p:nvSpPr>
          <p:spPr>
            <a:xfrm>
              <a:off x="65063" y="1164880"/>
              <a:ext cx="3813771" cy="27928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(hl+), 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a, (hl+)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(hl-), 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a, (hl-)</a:t>
              </a:r>
            </a:p>
          </p:txBody>
        </p:sp>
        <p:sp>
          <p:nvSpPr>
            <p:cNvPr id="700" name="Postinc/Predec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Postinc/Predec</a:t>
              </a:r>
            </a:p>
          </p:txBody>
        </p:sp>
      </p:grpSp>
      <p:sp>
        <p:nvSpPr>
          <p:cNvPr id="702" name="mem[hl] = a; hl++;…"/>
          <p:cNvSpPr txBox="1"/>
          <p:nvPr/>
        </p:nvSpPr>
        <p:spPr>
          <a:xfrm>
            <a:off x="11710823" y="5925213"/>
            <a:ext cx="5947718" cy="2792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mem[hl] = a; hl++;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a = mem[hl]; hl++;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hl--; mem[hl] = a;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hl--; a = mem[hl];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499"/>
                                        <p:tgtEl>
                                          <p:spTgt spid="7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Class="entr" nodeType="with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499"/>
                                        <p:tgtEl>
                                          <p:spTgt spid="7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99"/>
                            </p:stCondLst>
                            <p:childTnLst>
                              <p:par>
                                <p:cTn id="17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499"/>
                                        <p:tgtEl>
                                          <p:spTgt spid="7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98"/>
                            </p:stCondLst>
                            <p:childTnLst>
                              <p:par>
                                <p:cTn id="21" presetClass="entr" nodeType="afterEffect" presetSubtype="8" presetID="22" grpId="2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3" dur="499"/>
                                        <p:tgtEl>
                                          <p:spTgt spid="7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97"/>
                            </p:stCondLst>
                            <p:childTnLst>
                              <p:par>
                                <p:cTn id="25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7" dur="499"/>
                                        <p:tgtEl>
                                          <p:spTgt spid="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1" grpId="1"/>
      <p:bldP build="p" bldLvl="5" animBg="1" rev="0" advAuto="0" spid="702" grpId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New Features"/>
          <p:cNvSpPr/>
          <p:nvPr/>
        </p:nvSpPr>
        <p:spPr>
          <a:xfrm>
            <a:off x="474630" y="522658"/>
            <a:ext cx="4104271" cy="1270001"/>
          </a:xfrm>
          <a:prstGeom prst="rect">
            <a:avLst/>
          </a:prstGeom>
          <a:solidFill>
            <a:schemeClr val="accent6">
              <a:hueOff val="-241736"/>
              <a:satOff val="29413"/>
              <a:lumOff val="20727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3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New Features</a:t>
            </a:r>
          </a:p>
        </p:txBody>
      </p:sp>
      <p:grpSp>
        <p:nvGrpSpPr>
          <p:cNvPr id="708" name="Group"/>
          <p:cNvGrpSpPr/>
          <p:nvPr/>
        </p:nvGrpSpPr>
        <p:grpSpPr>
          <a:xfrm>
            <a:off x="4176746" y="3365642"/>
            <a:ext cx="5459452" cy="4202860"/>
            <a:chOff x="0" y="0"/>
            <a:chExt cx="5459451" cy="4202858"/>
          </a:xfrm>
        </p:grpSpPr>
        <p:sp>
          <p:nvSpPr>
            <p:cNvPr id="705" name="Rectangle"/>
            <p:cNvSpPr/>
            <p:nvPr/>
          </p:nvSpPr>
          <p:spPr>
            <a:xfrm>
              <a:off x="0" y="919761"/>
              <a:ext cx="5338020" cy="3283098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706" name="ld ($ff00+a8), a…"/>
            <p:cNvSpPr txBox="1"/>
            <p:nvPr/>
          </p:nvSpPr>
          <p:spPr>
            <a:xfrm>
              <a:off x="121432" y="1164880"/>
              <a:ext cx="5338020" cy="27928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($ff00+a8), 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a, ($ff00+a8)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($ff00+c), a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a, ($ff00+c)</a:t>
              </a:r>
            </a:p>
          </p:txBody>
        </p:sp>
        <p:sp>
          <p:nvSpPr>
            <p:cNvPr id="707" name="Zero Page"/>
            <p:cNvSpPr/>
            <p:nvPr/>
          </p:nvSpPr>
          <p:spPr>
            <a:xfrm>
              <a:off x="0" y="0"/>
              <a:ext cx="5338019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Zero Page</a:t>
              </a:r>
            </a:p>
          </p:txBody>
        </p:sp>
      </p:grpSp>
      <p:grpSp>
        <p:nvGrpSpPr>
          <p:cNvPr id="712" name="Group"/>
          <p:cNvGrpSpPr/>
          <p:nvPr/>
        </p:nvGrpSpPr>
        <p:grpSpPr>
          <a:xfrm>
            <a:off x="328551" y="9530261"/>
            <a:ext cx="23726898" cy="4119697"/>
            <a:chOff x="0" y="50800"/>
            <a:chExt cx="23726897" cy="4119696"/>
          </a:xfrm>
        </p:grpSpPr>
        <p:sp>
          <p:nvSpPr>
            <p:cNvPr id="709" name="0 KB"/>
            <p:cNvSpPr txBox="1"/>
            <p:nvPr/>
          </p:nvSpPr>
          <p:spPr>
            <a:xfrm>
              <a:off x="-1" y="3265621"/>
              <a:ext cx="160231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 KB</a:t>
              </a:r>
            </a:p>
          </p:txBody>
        </p:sp>
        <p:sp>
          <p:nvSpPr>
            <p:cNvPr id="710" name="64 KB"/>
            <p:cNvSpPr txBox="1"/>
            <p:nvPr/>
          </p:nvSpPr>
          <p:spPr>
            <a:xfrm>
              <a:off x="21771432" y="3096790"/>
              <a:ext cx="195546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64 KB</a:t>
              </a:r>
            </a:p>
          </p:txBody>
        </p:sp>
        <p:graphicFrame>
          <p:nvGraphicFramePr>
            <p:cNvPr id="711" name="Table"/>
            <p:cNvGraphicFramePr/>
            <p:nvPr/>
          </p:nvGraphicFramePr>
          <p:xfrm>
            <a:off x="299995" y="50800"/>
            <a:ext cx="22584027" cy="237147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2821415"/>
                  <a:gridCol w="2821415"/>
                  <a:gridCol w="2821415"/>
                  <a:gridCol w="2821415"/>
                  <a:gridCol w="2821415"/>
                  <a:gridCol w="2821415"/>
                  <a:gridCol w="2821415"/>
                  <a:gridCol w="2821415"/>
                </a:tblGrid>
                <a:tr h="2358774">
                  <a:tc gridSpan="8"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63500">
                        <a:solidFill>
                          <a:srgbClr val="D6D6D6"/>
                        </a:solidFill>
                        <a:miter lim="400000"/>
                      </a:lnL>
                      <a:lnR w="63500">
                        <a:solidFill>
                          <a:srgbClr val="D6D6D6"/>
                        </a:solidFill>
                        <a:miter lim="400000"/>
                      </a:lnR>
                      <a:lnT w="63500">
                        <a:solidFill>
                          <a:srgbClr val="D6D6D6"/>
                        </a:solidFill>
                        <a:miter lim="400000"/>
                      </a:lnT>
                      <a:lnB w="635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</a:tr>
              </a:tbl>
            </a:graphicData>
          </a:graphic>
        </p:graphicFrame>
      </p:grpSp>
      <p:sp>
        <p:nvSpPr>
          <p:cNvPr id="713" name="Line"/>
          <p:cNvSpPr/>
          <p:nvPr/>
        </p:nvSpPr>
        <p:spPr>
          <a:xfrm flipV="1">
            <a:off x="22625317" y="9499408"/>
            <a:ext cx="1" cy="2394806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714" name="fa 40 ff    ld a, ($ff40)    4 cycles…"/>
          <p:cNvSpPr txBox="1"/>
          <p:nvPr/>
        </p:nvSpPr>
        <p:spPr>
          <a:xfrm>
            <a:off x="11193977" y="4743742"/>
            <a:ext cx="11739861" cy="1446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fa 40 ff    ld a, ($ff40)    4 cycles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f0 40       ld a, ($ff40)    3 cycles</a:t>
            </a:r>
          </a:p>
        </p:txBody>
      </p:sp>
      <p:grpSp>
        <p:nvGrpSpPr>
          <p:cNvPr id="719" name="Group"/>
          <p:cNvGrpSpPr/>
          <p:nvPr/>
        </p:nvGrpSpPr>
        <p:grpSpPr>
          <a:xfrm>
            <a:off x="19942812" y="7190143"/>
            <a:ext cx="4497735" cy="2278157"/>
            <a:chOff x="0" y="0"/>
            <a:chExt cx="4497734" cy="2278155"/>
          </a:xfrm>
        </p:grpSpPr>
        <p:sp>
          <p:nvSpPr>
            <p:cNvPr id="715" name="Line"/>
            <p:cNvSpPr/>
            <p:nvPr/>
          </p:nvSpPr>
          <p:spPr>
            <a:xfrm flipH="1" flipV="1">
              <a:off x="986024" y="850870"/>
              <a:ext cx="1673540" cy="1427286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716" name="FF00"/>
            <p:cNvSpPr txBox="1"/>
            <p:nvPr/>
          </p:nvSpPr>
          <p:spPr>
            <a:xfrm>
              <a:off x="0" y="0"/>
              <a:ext cx="163765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FF00</a:t>
              </a:r>
            </a:p>
          </p:txBody>
        </p:sp>
        <p:sp>
          <p:nvSpPr>
            <p:cNvPr id="717" name="FFFF"/>
            <p:cNvSpPr txBox="1"/>
            <p:nvPr/>
          </p:nvSpPr>
          <p:spPr>
            <a:xfrm>
              <a:off x="2790626" y="0"/>
              <a:ext cx="170710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FFFF</a:t>
              </a:r>
            </a:p>
          </p:txBody>
        </p:sp>
        <p:sp>
          <p:nvSpPr>
            <p:cNvPr id="718" name="Line"/>
            <p:cNvSpPr/>
            <p:nvPr/>
          </p:nvSpPr>
          <p:spPr>
            <a:xfrm flipV="1">
              <a:off x="3271723" y="850870"/>
              <a:ext cx="1" cy="1427286"/>
            </a:xfrm>
            <a:prstGeom prst="line">
              <a:avLst/>
            </a:prstGeom>
            <a:noFill/>
            <a:ln w="63500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499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4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7" dur="499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99"/>
                            </p:stCondLst>
                            <p:childTnLst>
                              <p:par>
                                <p:cTn id="19" presetClass="entr" nodeType="afterEffect" presetSubtype="4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1" dur="499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7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6" dur="499"/>
                                        <p:tgtEl>
                                          <p:spTgt spid="7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Class="entr" nodeType="with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499"/>
                                        <p:tgtEl>
                                          <p:spTgt spid="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499"/>
                                        <p:tgtEl>
                                          <p:spTgt spid="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8" grpId="1"/>
      <p:bldP build="whole" bldLvl="1" animBg="1" rev="0" advAuto="0" spid="712" grpId="2"/>
      <p:bldP build="whole" bldLvl="1" animBg="1" rev="0" advAuto="0" spid="713" grpId="3"/>
      <p:bldP build="whole" bldLvl="1" animBg="1" rev="0" advAuto="0" spid="719" grpId="4"/>
      <p:bldP build="p" bldLvl="5" animBg="1" rev="0" advAuto="0" spid="714" grpId="5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New Features"/>
          <p:cNvSpPr/>
          <p:nvPr/>
        </p:nvSpPr>
        <p:spPr>
          <a:xfrm>
            <a:off x="474630" y="522658"/>
            <a:ext cx="4104271" cy="1270001"/>
          </a:xfrm>
          <a:prstGeom prst="rect">
            <a:avLst/>
          </a:prstGeom>
          <a:solidFill>
            <a:schemeClr val="accent6">
              <a:hueOff val="-241736"/>
              <a:satOff val="29413"/>
              <a:lumOff val="20727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3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New Features</a:t>
            </a:r>
          </a:p>
        </p:txBody>
      </p:sp>
      <p:grpSp>
        <p:nvGrpSpPr>
          <p:cNvPr id="725" name="Group"/>
          <p:cNvGrpSpPr/>
          <p:nvPr/>
        </p:nvGrpSpPr>
        <p:grpSpPr>
          <a:xfrm>
            <a:off x="18852002" y="5827499"/>
            <a:ext cx="3943899" cy="2061002"/>
            <a:chOff x="0" y="0"/>
            <a:chExt cx="3943897" cy="2061001"/>
          </a:xfrm>
        </p:grpSpPr>
        <p:sp>
          <p:nvSpPr>
            <p:cNvPr id="722" name="Rectangle"/>
            <p:cNvSpPr/>
            <p:nvPr/>
          </p:nvSpPr>
          <p:spPr>
            <a:xfrm>
              <a:off x="0" y="899491"/>
              <a:ext cx="3943898" cy="1161511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723" name="stop"/>
            <p:cNvSpPr txBox="1"/>
            <p:nvPr/>
          </p:nvSpPr>
          <p:spPr>
            <a:xfrm>
              <a:off x="1284461" y="1093466"/>
              <a:ext cx="1374975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stop</a:t>
              </a:r>
            </a:p>
          </p:txBody>
        </p:sp>
        <p:sp>
          <p:nvSpPr>
            <p:cNvPr id="724" name="Power Saving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Power Saving</a:t>
              </a:r>
            </a:p>
          </p:txBody>
        </p:sp>
      </p:grpSp>
      <p:grpSp>
        <p:nvGrpSpPr>
          <p:cNvPr id="729" name="Group"/>
          <p:cNvGrpSpPr/>
          <p:nvPr/>
        </p:nvGrpSpPr>
        <p:grpSpPr>
          <a:xfrm>
            <a:off x="13097367" y="5827499"/>
            <a:ext cx="3943899" cy="2061002"/>
            <a:chOff x="0" y="0"/>
            <a:chExt cx="3943897" cy="2061001"/>
          </a:xfrm>
        </p:grpSpPr>
        <p:sp>
          <p:nvSpPr>
            <p:cNvPr id="726" name="Rectangle"/>
            <p:cNvSpPr/>
            <p:nvPr/>
          </p:nvSpPr>
          <p:spPr>
            <a:xfrm>
              <a:off x="0" y="899491"/>
              <a:ext cx="3943898" cy="1161511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727" name="swap r8"/>
            <p:cNvSpPr txBox="1"/>
            <p:nvPr/>
          </p:nvSpPr>
          <p:spPr>
            <a:xfrm>
              <a:off x="827186" y="1093466"/>
              <a:ext cx="2289523" cy="7735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sz="40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swap r8</a:t>
              </a:r>
            </a:p>
          </p:txBody>
        </p:sp>
        <p:sp>
          <p:nvSpPr>
            <p:cNvPr id="728" name="Swap Nibbles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Swap Nibbles</a:t>
              </a:r>
            </a:p>
          </p:txBody>
        </p:sp>
      </p:grpSp>
      <p:grpSp>
        <p:nvGrpSpPr>
          <p:cNvPr id="733" name="Group"/>
          <p:cNvGrpSpPr/>
          <p:nvPr/>
        </p:nvGrpSpPr>
        <p:grpSpPr>
          <a:xfrm>
            <a:off x="1588100" y="5460388"/>
            <a:ext cx="3943898" cy="2795224"/>
            <a:chOff x="0" y="0"/>
            <a:chExt cx="3943897" cy="2795223"/>
          </a:xfrm>
        </p:grpSpPr>
        <p:sp>
          <p:nvSpPr>
            <p:cNvPr id="730" name="Rectangle"/>
            <p:cNvSpPr/>
            <p:nvPr/>
          </p:nvSpPr>
          <p:spPr>
            <a:xfrm>
              <a:off x="0" y="885977"/>
              <a:ext cx="3943898" cy="1909247"/>
            </a:xfrm>
            <a:prstGeom prst="rect">
              <a:avLst/>
            </a:prstGeom>
            <a:solidFill>
              <a:schemeClr val="accent6">
                <a:hueOff val="-194191"/>
                <a:satOff val="-4488"/>
                <a:lumOff val="-2115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731" name="add sp, r8…"/>
            <p:cNvSpPr txBox="1"/>
            <p:nvPr/>
          </p:nvSpPr>
          <p:spPr>
            <a:xfrm>
              <a:off x="65063" y="1117271"/>
              <a:ext cx="3813771" cy="1446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add sp, r8</a:t>
              </a:r>
            </a:p>
            <a:p>
              <a:pPr algn="l">
                <a:defRPr sz="4000">
                  <a:latin typeface="Monaco"/>
                  <a:ea typeface="Monaco"/>
                  <a:cs typeface="Monaco"/>
                  <a:sym typeface="Monaco"/>
                </a:defRPr>
              </a:pPr>
              <a:r>
                <a:t>ld hl, sp+r8</a:t>
              </a:r>
            </a:p>
          </p:txBody>
        </p:sp>
        <p:sp>
          <p:nvSpPr>
            <p:cNvPr id="732" name="Stack"/>
            <p:cNvSpPr/>
            <p:nvPr/>
          </p:nvSpPr>
          <p:spPr>
            <a:xfrm>
              <a:off x="0" y="0"/>
              <a:ext cx="3943898" cy="965515"/>
            </a:xfrm>
            <a:prstGeom prst="rect">
              <a:avLst/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Stack</a:t>
              </a:r>
            </a:p>
          </p:txBody>
        </p:sp>
      </p:grpSp>
      <p:sp>
        <p:nvSpPr>
          <p:cNvPr id="734" name="* Z80 has a more generic version"/>
          <p:cNvSpPr txBox="1"/>
          <p:nvPr/>
        </p:nvSpPr>
        <p:spPr>
          <a:xfrm>
            <a:off x="8914358" y="12996764"/>
            <a:ext cx="6555284" cy="66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sz="3400"/>
            </a:lvl1pPr>
          </a:lstStyle>
          <a:p>
            <a:pPr/>
            <a:r>
              <a:t>* Z80 has a more generic version</a:t>
            </a:r>
          </a:p>
        </p:txBody>
      </p:sp>
      <p:grpSp>
        <p:nvGrpSpPr>
          <p:cNvPr id="740" name="Group"/>
          <p:cNvGrpSpPr/>
          <p:nvPr/>
        </p:nvGrpSpPr>
        <p:grpSpPr>
          <a:xfrm>
            <a:off x="7278111" y="5827499"/>
            <a:ext cx="4073145" cy="2061002"/>
            <a:chOff x="0" y="0"/>
            <a:chExt cx="4073143" cy="2061001"/>
          </a:xfrm>
        </p:grpSpPr>
        <p:grpSp>
          <p:nvGrpSpPr>
            <p:cNvPr id="738" name="Group"/>
            <p:cNvGrpSpPr/>
            <p:nvPr/>
          </p:nvGrpSpPr>
          <p:grpSpPr>
            <a:xfrm>
              <a:off x="0" y="0"/>
              <a:ext cx="3943898" cy="2061002"/>
              <a:chOff x="0" y="0"/>
              <a:chExt cx="3943897" cy="2061001"/>
            </a:xfrm>
          </p:grpSpPr>
          <p:sp>
            <p:nvSpPr>
              <p:cNvPr id="735" name="Rectangle"/>
              <p:cNvSpPr/>
              <p:nvPr/>
            </p:nvSpPr>
            <p:spPr>
              <a:xfrm>
                <a:off x="0" y="899491"/>
                <a:ext cx="3943898" cy="1161511"/>
              </a:xfrm>
              <a:prstGeom prst="rect">
                <a:avLst/>
              </a:prstGeom>
              <a:solidFill>
                <a:schemeClr val="accent6">
                  <a:hueOff val="-194191"/>
                  <a:satOff val="-4488"/>
                  <a:lumOff val="-21153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736" name="ld (a16), sp"/>
              <p:cNvSpPr txBox="1"/>
              <p:nvPr/>
            </p:nvSpPr>
            <p:spPr>
              <a:xfrm>
                <a:off x="65064" y="1093467"/>
                <a:ext cx="3813771" cy="7735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 algn="l">
                  <a:defRPr sz="4000">
                    <a:latin typeface="Monaco"/>
                    <a:ea typeface="Monaco"/>
                    <a:cs typeface="Monaco"/>
                    <a:sym typeface="Monaco"/>
                  </a:defRPr>
                </a:lvl1pPr>
              </a:lstStyle>
              <a:p>
                <a:pPr/>
                <a:r>
                  <a:t>ld (a16), sp</a:t>
                </a:r>
              </a:p>
            </p:txBody>
          </p:sp>
          <p:sp>
            <p:nvSpPr>
              <p:cNvPr id="737" name="Store SP"/>
              <p:cNvSpPr/>
              <p:nvPr/>
            </p:nvSpPr>
            <p:spPr>
              <a:xfrm>
                <a:off x="0" y="0"/>
                <a:ext cx="3943898" cy="965515"/>
              </a:xfrm>
              <a:prstGeom prst="rect">
                <a:avLst/>
              </a:pr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b="1" sz="39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Store SP</a:t>
                </a:r>
              </a:p>
            </p:txBody>
          </p:sp>
        </p:grpSp>
        <p:sp>
          <p:nvSpPr>
            <p:cNvPr id="739" name="*"/>
            <p:cNvSpPr txBox="1"/>
            <p:nvPr/>
          </p:nvSpPr>
          <p:spPr>
            <a:xfrm>
              <a:off x="3670451" y="841371"/>
              <a:ext cx="40269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*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499"/>
                                        <p:tgtEl>
                                          <p:spTgt spid="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499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499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34" grpId="2"/>
      <p:bldP build="whole" bldLvl="1" animBg="1" rev="0" advAuto="0" spid="740" grpId="1"/>
      <p:bldP build="whole" bldLvl="1" animBg="1" rev="0" advAuto="0" spid="729" grpId="3"/>
      <p:bldP build="whole" bldLvl="1" animBg="1" rev="0" advAuto="0" spid="725" grpId="4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2" name="Table"/>
          <p:cNvGraphicFramePr/>
          <p:nvPr/>
        </p:nvGraphicFramePr>
        <p:xfrm>
          <a:off x="351338" y="280895"/>
          <a:ext cx="23696990" cy="1316691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81095"/>
                <a:gridCol w="1455576"/>
                <a:gridCol w="1445919"/>
                <a:gridCol w="1466111"/>
                <a:gridCol w="1445919"/>
                <a:gridCol w="1466111"/>
                <a:gridCol w="1445919"/>
                <a:gridCol w="1455576"/>
                <a:gridCol w="1445919"/>
                <a:gridCol w="1466111"/>
                <a:gridCol w="1435384"/>
                <a:gridCol w="1466111"/>
                <a:gridCol w="1445919"/>
                <a:gridCol w="1466111"/>
                <a:gridCol w="1435384"/>
                <a:gridCol w="1425727"/>
                <a:gridCol w="1435384"/>
              </a:tblGrid>
              <a:tr h="493375"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x1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x2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x3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x4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x5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x6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x7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x8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x9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xA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xB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xD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xF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NOP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BC,d16
3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(BC),A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BC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B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B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RLCA
1  4
0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(a16),SP
3  20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HL,BC
1  8
- 0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A,(BC)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BC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C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C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RRCA
1  4
0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STOP 0
2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DE,d16
3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(DE),A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DE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D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D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RLA
1  4
0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JR r8
2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HL,DE
1  8
- 0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A,(DE)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DE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E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E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RRA
1  4
0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JR NZ,r8
2  12/8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HL,d16
3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(HL+),A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HL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H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H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DAA
1  4
Z - 0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JR Z,r8
2  12/8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HL,HL
1  8
- 0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A,(HL+)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HL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L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L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CPL
1  4
- 1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3x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JR NC,r8
2  12/8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SP,d16
3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(HL-),A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SP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(HL)
1  12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(HL)
1  12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(HL),d8
2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SCF
1  4
- 0 0 1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JR C,r8
2  12/8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HL,SP
1  8
- 0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A,(HL-)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SP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A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A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CCF
1  4
- 0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5x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(HL),B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(HL),C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(HL),D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(HL),E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(HL),H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(HL),L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HALT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(HL),A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A,B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A,C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A,D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A,E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A,H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A,L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A,(HL)
1  8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A,A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A,B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A,C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A,D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A,E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A,H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A,L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A,(HL)
1  8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A,A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9x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B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C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D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E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H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L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(HL)
1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A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A,B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A,C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A,D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A,E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A,H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A,L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A,(HL)
1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A,A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B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C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D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E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H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L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(HL)
1  8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A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B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C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D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E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H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L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(HL)
1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A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B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C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D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E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H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L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(HL)
1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A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B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C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D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E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H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L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(HL)
1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A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 NZ
1  20/8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POP BC
1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NZ,a16
3  16/12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a16
3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CALL NZ,a16
3  24/12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PUSH BC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A,d8
2  8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00H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 Z
1  20/8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Z,a16
3  16/12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PREFIX CB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CALL Z,a16
3  24/12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CALL a16
3  24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A,d8
2  8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08H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 NC
1  20/8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POP DE
1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NC,a16
3  16/12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CALL NC,a16
3  24/12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PUSH DE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d8
2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10H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 C
1  20/8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RETI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C,a16
3  16/12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CALL C,a16
3  24/12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A,d8
2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18H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LDH (a8),A
2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POP HL
1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(C),A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PUSH HL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d8
2  8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20H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SP,r8
2  16
0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(HL)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(a16),A
3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d8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28H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LDH A,(a8)
2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POP AF
1  12
Z N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A,(C)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DI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PUSH AF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d8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30H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HL,SP+r8
2  12
0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SP,HL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A,(a16)
3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EI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d8
2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38H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sp>
        <p:nvSpPr>
          <p:cNvPr id="743" name="http://pastraiser.com"/>
          <p:cNvSpPr txBox="1"/>
          <p:nvPr/>
        </p:nvSpPr>
        <p:spPr>
          <a:xfrm>
            <a:off x="21935280" y="13338326"/>
            <a:ext cx="2475358" cy="44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"/>
            </a:lvl1pPr>
          </a:lstStyle>
          <a:p>
            <a:pPr/>
            <a:r>
              <a:t>http://pastraiser.com</a:t>
            </a:r>
          </a:p>
        </p:txBody>
      </p:sp>
      <p:sp>
        <p:nvSpPr>
          <p:cNvPr id="744" name="Rectangle"/>
          <p:cNvSpPr/>
          <p:nvPr/>
        </p:nvSpPr>
        <p:spPr>
          <a:xfrm>
            <a:off x="831130" y="769632"/>
            <a:ext cx="23209749" cy="12655465"/>
          </a:xfrm>
          <a:prstGeom prst="rect">
            <a:avLst/>
          </a:prstGeom>
          <a:solidFill>
            <a:srgbClr val="000000">
              <a:alpha val="71713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745" name="Table"/>
          <p:cNvGraphicFramePr/>
          <p:nvPr/>
        </p:nvGraphicFramePr>
        <p:xfrm>
          <a:off x="16827583" y="10275820"/>
          <a:ext cx="1445921" cy="7913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45919"/>
              </a:tblGrid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PREFIX CB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499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mph" nodeType="clickEffect" presetSubtype="0" presetID="6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499" fill="hold"/>
                                        <p:tgtEl>
                                          <p:spTgt spid="745"/>
                                        </p:tgtEl>
                                      </p:cBhvr>
                                      <p:by x="999289" y="99928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19795 -0.260437" origin="layout" pathEditMode="relative">
                                      <p:cBhvr>
                                        <p:cTn id="18" dur="499" fill="hold"/>
                                        <p:tgtEl>
                                          <p:spTgt spid="7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44" grpId="2"/>
      <p:bldP build="whole" bldLvl="1" animBg="1" rev="0" advAuto="0" spid="745" grpId="1"/>
      <p:bldP build="whole" bldLvl="1" animBg="1" rev="0" advAuto="0" spid="745" grpId="3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http://pastraiser.com"/>
          <p:cNvSpPr txBox="1"/>
          <p:nvPr/>
        </p:nvSpPr>
        <p:spPr>
          <a:xfrm>
            <a:off x="21935280" y="13338326"/>
            <a:ext cx="2475358" cy="44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"/>
            </a:lvl1pPr>
          </a:lstStyle>
          <a:p>
            <a:pPr/>
            <a:r>
              <a:t>http://pastraiser.com</a:t>
            </a:r>
          </a:p>
        </p:txBody>
      </p:sp>
      <p:graphicFrame>
        <p:nvGraphicFramePr>
          <p:cNvPr id="748" name="Table"/>
          <p:cNvGraphicFramePr/>
          <p:nvPr/>
        </p:nvGraphicFramePr>
        <p:xfrm>
          <a:off x="351338" y="280895"/>
          <a:ext cx="23696990" cy="1316691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81095"/>
                <a:gridCol w="1455576"/>
                <a:gridCol w="1445919"/>
                <a:gridCol w="1466111"/>
                <a:gridCol w="1445919"/>
                <a:gridCol w="1466111"/>
                <a:gridCol w="1445919"/>
                <a:gridCol w="1455576"/>
                <a:gridCol w="1445919"/>
                <a:gridCol w="1466111"/>
                <a:gridCol w="1435384"/>
                <a:gridCol w="1466111"/>
                <a:gridCol w="1445919"/>
                <a:gridCol w="1466111"/>
                <a:gridCol w="1435384"/>
                <a:gridCol w="1425727"/>
                <a:gridCol w="1435384"/>
              </a:tblGrid>
              <a:tr h="493375"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x1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x2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x3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x4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x5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x6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x7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x8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x9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xA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xB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xD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xF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RLC B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RLC C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RLC D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RLC E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RLC H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RLC L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RLC (HL)
2  16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RLC A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RRC B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RRC C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RRC D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RRC E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RRC H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RRC L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RRC (HL)
2  16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RRC A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 B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 C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 D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 E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 H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 L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 (HL)
2  16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 A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 B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 C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 D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 E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 H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 L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 (HL)
2  16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 A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SLA B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SLA C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SLA D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SLA E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SLA H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SLA L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SLA (HL)
2  16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SLA A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SRA B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SRA C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SRA D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SRA E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SRA H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SRA L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SRA (HL)
2  16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SRA A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3x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SWAP B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SWAP C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SWAP D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SWAP E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SWAP H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SWAP L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SWAP (HL)
2  16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SWAP A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SRL B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SRL C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SRL D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SRL E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SRL H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SRL L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SRL (HL)
2  16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SRL A
2  8
Z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0,B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0,C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0,D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0,E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0,H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0,L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0,(HL)
2  16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0,A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1,B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1,C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1,D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1,E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1,H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1,L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1,(HL)
2  16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1,A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5x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2,B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2,C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2,D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2,E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2,H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2,L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2,(HL)
2  16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2,A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3,B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3,C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3,D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3,E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3,H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3,L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3,(HL)
2  16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3,A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4,B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4,C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4,D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4,E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4,H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4,L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4,(HL)
2  16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4,A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5,B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5,C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5,D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5,E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5,H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5,L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5,(HL)
2  16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5,A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6,B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6,C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6,D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6,E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6,H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6,L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6,(HL)
2  16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6,A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7,B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7,C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7,D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7,E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7,H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7,L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7,(HL)
2  16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BIT 7,A
2  8
Z 0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0,B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0,C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0,D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0,E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0,H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0,L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0,(HL)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0,A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1,B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1,C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1,D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1,E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1,H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1,L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1,(HL)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1,A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9x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2,B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2,C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2,D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2,E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2,H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2,L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2,(HL)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2,A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3,B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3,C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3,D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3,E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3,H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3,L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3,(HL)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3,A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4,B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4,C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4,D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4,E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4,H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4,L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4,(HL)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4,A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5,B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5,C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5,D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5,E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5,H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5,L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5,(HL)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5,A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6,B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6,C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6,D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6,E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6,H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6,L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6,(HL)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6,A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7,B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7,C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7,D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7,E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7,H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7,L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7,(HL)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RES 7,A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0,B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0,C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0,D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0,E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0,H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0,L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0,(HL)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0,A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1,B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1,C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1,D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1,E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1,H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1,L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1,(HL)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1,A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2,B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2,C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2,D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2,E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2,H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2,L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2,(HL)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2,A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3,B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3,C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3,D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3,E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3,H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3,L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3,(HL)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3,A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4,B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4,C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4,D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4,E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4,H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4,L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4,(HL)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4,A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5,B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5,C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5,D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5,E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5,H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5,L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5,(HL)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5,A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6,B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6,C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6,D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6,E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6,H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6,L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6,(HL)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6,A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7,B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7,C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7,D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7,E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7,H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7,L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7,(HL)
2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SET 7,A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</a:tbl>
          </a:graphicData>
        </a:graphic>
      </p:graphicFrame>
      <p:sp>
        <p:nvSpPr>
          <p:cNvPr id="749" name="CB"/>
          <p:cNvSpPr txBox="1"/>
          <p:nvPr/>
        </p:nvSpPr>
        <p:spPr>
          <a:xfrm>
            <a:off x="-63264" y="-120070"/>
            <a:ext cx="1201131" cy="100647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42318" dir="5400000">
              <a:schemeClr val="accent1">
                <a:hueOff val="300932"/>
                <a:lumOff val="-21745"/>
              </a:scheme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57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 dir="in"/>
      </p:transition>
    </mc:Choice>
    <mc:Fallback>
      <p:transition spd="fast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1" name="Table"/>
          <p:cNvGraphicFramePr/>
          <p:nvPr/>
        </p:nvGraphicFramePr>
        <p:xfrm>
          <a:off x="351338" y="280895"/>
          <a:ext cx="23696990" cy="1316691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81095"/>
                <a:gridCol w="1455576"/>
                <a:gridCol w="1445919"/>
                <a:gridCol w="1466111"/>
                <a:gridCol w="1445919"/>
                <a:gridCol w="1466111"/>
                <a:gridCol w="1445919"/>
                <a:gridCol w="1455576"/>
                <a:gridCol w="1445919"/>
                <a:gridCol w="1466111"/>
                <a:gridCol w="1435384"/>
                <a:gridCol w="1466111"/>
                <a:gridCol w="1445919"/>
                <a:gridCol w="1466111"/>
                <a:gridCol w="1435384"/>
                <a:gridCol w="1425727"/>
                <a:gridCol w="1435384"/>
              </a:tblGrid>
              <a:tr h="493375"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x1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x2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x3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x4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x5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x6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x7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x8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x9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xA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xB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xD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xF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0x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NOP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BC,d16
3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(BC),A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BC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B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B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RLCA
1  4
0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(a16),SP
3  20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HL,BC
1  8
- 0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A,(BC)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BC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C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C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RRCA
1  4
0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1x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STOP 0
2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DE,d16
3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(DE),A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DE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D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D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RLA
1  4
0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JR r8
2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HL,DE
1  8
- 0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A,(DE)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DE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E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E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RRA
1  4
0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80FF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2x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JR NZ,r8
2  12/8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HL,d16
3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(HL+),A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HL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H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H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DAA
1  4
Z - 0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JR Z,r8
2  12/8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HL,HL
1  8
- 0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A,(HL+)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HL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L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L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CPL
1  4
- 1 1 -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3x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JR NC,r8
2  12/8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SP,d16
3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(HL-),A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SP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(HL)
1  12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(HL)
1  12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(HL),d8
2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SCF
1  4
- 0 0 1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JR C,r8
2  12/8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HL,SP
1  8
- 0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A,(HL-)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SP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INC A
1  4
Z 0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DEC A
1  4
Z 1 H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A,d8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CCF
1  4
- 0 0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4x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B,A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C,A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5x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D,A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E,A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6x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L,A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7x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(HL),B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(HL),C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(HL),D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(HL),E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(HL),H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(HL),L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HALT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(HL),A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A,C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A,D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A,E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A,H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A,L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A,(HL)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A,A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8x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A,B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A,C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A,D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A,E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A,H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A,L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A,(HL)
1  8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A,A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A,B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A,C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A,D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A,E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A,H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A,L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A,(HL)
1  8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A,A
1  4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9x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B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C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D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E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H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L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(HL)
1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A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A,B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A,C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A,D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A,E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A,H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A,L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A,(HL)
1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A,A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B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C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D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E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H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L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(HL)
1  8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A
1  4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B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C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D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E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H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L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(HL)
1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A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Bx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B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C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D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E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H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L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(HL)
1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A
1  4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B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C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D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E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H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L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(HL)
1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A
1  4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 NZ
1  20/8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POP BC
1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NZ,a16
3  16/12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a16
3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CALL NZ,a16
3  24/12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PUSH BC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A,d8
2  8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00H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 Z
1  20/8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Z,a16
3  16/12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PREFIX CB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CALL Z,a16
3  24/12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CALL a16
3  24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ADC A,d8
2  8
Z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08H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 NC
1  20/8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POP DE
1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NC,a16
3  16/12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CALL NC,a16
3  24/12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PUSH DE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SUB d8
2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10H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 C
1  20/8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RETI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C,a16
3  16/12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CALL C,a16
3  24/12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SBC A,d8
2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18H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LDH (a8),A
2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POP HL
1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(C),A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PUSH HL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AND d8
2  8
Z 0 1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20H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ADD SP,r8
2  16
0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JP (HL)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(a16),A
3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XOR d8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28H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</a:tr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Fx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LDH A,(a8)
2  12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POP AF
1  12
Z N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A,(C)
2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DI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PUSH AF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OR d8
2  8
Z 0 0 0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30H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HL,SP+r8
2  12
0 0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SP,HL
1  8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A,(a16)
3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EI
1  4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600">
                          <a:solidFill>
                            <a:srgbClr val="000000"/>
                          </a:solidFill>
                          <a:sym typeface="Helvetica Light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CP d8
2  8
Z 1 H C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RST 38H
1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CC99"/>
                    </a:solidFill>
                  </a:tcPr>
                </a:tc>
              </a:tr>
            </a:tbl>
          </a:graphicData>
        </a:graphic>
      </p:graphicFrame>
      <p:sp>
        <p:nvSpPr>
          <p:cNvPr id="752" name="http://pastraiser.com"/>
          <p:cNvSpPr txBox="1"/>
          <p:nvPr/>
        </p:nvSpPr>
        <p:spPr>
          <a:xfrm>
            <a:off x="21935280" y="13338326"/>
            <a:ext cx="2475358" cy="44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"/>
            </a:lvl1pPr>
          </a:lstStyle>
          <a:p>
            <a:pPr/>
            <a:r>
              <a:t>http://pastraiser.com</a:t>
            </a:r>
          </a:p>
        </p:txBody>
      </p:sp>
      <p:sp>
        <p:nvSpPr>
          <p:cNvPr id="753" name="Rectangle"/>
          <p:cNvSpPr/>
          <p:nvPr/>
        </p:nvSpPr>
        <p:spPr>
          <a:xfrm>
            <a:off x="831130" y="769632"/>
            <a:ext cx="23209749" cy="12655465"/>
          </a:xfrm>
          <a:prstGeom prst="rect">
            <a:avLst/>
          </a:prstGeom>
          <a:solidFill>
            <a:srgbClr val="000000">
              <a:alpha val="71713"/>
            </a:srgb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754" name="Table"/>
          <p:cNvGraphicFramePr/>
          <p:nvPr/>
        </p:nvGraphicFramePr>
        <p:xfrm>
          <a:off x="15361477" y="12644387"/>
          <a:ext cx="1466113" cy="79130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466111"/>
              </a:tblGrid>
              <a:tr h="79130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latin typeface="Courier"/>
                          <a:ea typeface="Courier"/>
                          <a:cs typeface="Courier"/>
                          <a:sym typeface="Courier"/>
                        </a:rPr>
                        <a:t>LD A,(a16)
3  16
- - - -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CCCCFF"/>
                    </a:solidFill>
                  </a:tcPr>
                </a:tc>
              </a:tr>
            </a:tbl>
          </a:graphicData>
        </a:graphic>
      </p:graphicFrame>
      <p:sp>
        <p:nvSpPr>
          <p:cNvPr id="755" name="bytes"/>
          <p:cNvSpPr txBox="1"/>
          <p:nvPr/>
        </p:nvSpPr>
        <p:spPr>
          <a:xfrm>
            <a:off x="8891324" y="7750886"/>
            <a:ext cx="1814390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bytes</a:t>
            </a:r>
          </a:p>
        </p:txBody>
      </p:sp>
      <p:sp>
        <p:nvSpPr>
          <p:cNvPr id="756" name="clocks…"/>
          <p:cNvSpPr txBox="1"/>
          <p:nvPr/>
        </p:nvSpPr>
        <p:spPr>
          <a:xfrm>
            <a:off x="12666061" y="7750886"/>
            <a:ext cx="2785803" cy="166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/>
          <a:p>
            <a:pPr>
              <a:defRPr b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clocks</a:t>
            </a:r>
          </a:p>
          <a:p>
            <a:pPr>
              <a:defRPr b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@ 4 MHz</a:t>
            </a:r>
          </a:p>
        </p:txBody>
      </p:sp>
      <p:sp>
        <p:nvSpPr>
          <p:cNvPr id="757" name="4"/>
          <p:cNvSpPr txBox="1"/>
          <p:nvPr/>
        </p:nvSpPr>
        <p:spPr>
          <a:xfrm>
            <a:off x="16847625" y="5694362"/>
            <a:ext cx="1374975" cy="2581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6000">
                <a:solidFill>
                  <a:schemeClr val="accent5"/>
                </a:solidFill>
                <a:latin typeface="Courier"/>
                <a:ea typeface="Courier"/>
                <a:cs typeface="Courier"/>
                <a:sym typeface="Courier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758" name="clocks…"/>
          <p:cNvSpPr txBox="1"/>
          <p:nvPr/>
        </p:nvSpPr>
        <p:spPr>
          <a:xfrm>
            <a:off x="16142211" y="7750886"/>
            <a:ext cx="2785803" cy="166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>
            <a:spAutoFit/>
          </a:bodyPr>
          <a:lstStyle/>
          <a:p>
            <a:pPr>
              <a:defRPr b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clocks</a:t>
            </a:r>
          </a:p>
          <a:p>
            <a:pPr>
              <a:defRPr b="1">
                <a:solidFill>
                  <a:srgbClr val="53585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@ 1 MHz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14:warp dir="out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mph" nodeType="clickEffect" presetSubtype="0" presetID="6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754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9930 -0.433124" origin="layout" pathEditMode="relative">
                                      <p:cBhvr>
                                        <p:cTn id="14" dur="1000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9" dur="499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99"/>
                            </p:stCondLst>
                            <p:childTnLst>
                              <p:par>
                                <p:cTn id="21" presetClass="entr" nodeType="after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3" dur="499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98"/>
                            </p:stCondLst>
                            <p:childTnLst>
                              <p:par>
                                <p:cTn id="25" presetClass="entr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499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97"/>
                            </p:stCondLst>
                            <p:childTnLst>
                              <p:par>
                                <p:cTn id="29" presetClass="entr" nodeType="after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1" dur="499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58" grpId="7"/>
      <p:bldP build="whole" bldLvl="1" animBg="1" rev="0" advAuto="0" spid="755" grpId="4"/>
      <p:bldP build="whole" bldLvl="1" animBg="1" rev="0" advAuto="0" spid="753" grpId="1"/>
      <p:bldP build="whole" bldLvl="1" animBg="1" rev="0" advAuto="0" spid="754" grpId="2"/>
      <p:bldP build="whole" bldLvl="1" animBg="1" rev="0" advAuto="0" spid="756" grpId="5"/>
      <p:bldP build="whole" bldLvl="1" animBg="1" rev="0" advAuto="0" spid="757" grpId="6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6">
            <a:hueOff val="178658"/>
            <a:satOff val="-2415"/>
            <a:lumOff val="-3555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0" name="Table"/>
          <p:cNvGraphicFramePr/>
          <p:nvPr/>
        </p:nvGraphicFramePr>
        <p:xfrm>
          <a:off x="6389980" y="4489620"/>
          <a:ext cx="13707453" cy="474946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356799"/>
                <a:gridCol w="7247238"/>
              </a:tblGrid>
              <a:tr h="118418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CPU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 MHz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18418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RAM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 MHz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18418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PPU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 MHz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18418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VRAM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 MHz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61" name="Table"/>
          <p:cNvGraphicFramePr/>
          <p:nvPr/>
        </p:nvGraphicFramePr>
        <p:xfrm>
          <a:off x="10742354" y="4489620"/>
          <a:ext cx="7247239" cy="473676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247238"/>
              </a:tblGrid>
              <a:tr h="118418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4,194,304 Hz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18418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1,048,576 Hz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18418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4,194,304 Hz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  <a:tr h="118418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2,097,152 Hz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194191"/>
                        <a:satOff val="-4488"/>
                        <a:lumOff val="-2115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62" name="System Clocks"/>
          <p:cNvSpPr/>
          <p:nvPr/>
        </p:nvSpPr>
        <p:spPr>
          <a:xfrm>
            <a:off x="474630" y="522658"/>
            <a:ext cx="4376789" cy="1270001"/>
          </a:xfrm>
          <a:prstGeom prst="rect">
            <a:avLst/>
          </a:prstGeom>
          <a:solidFill>
            <a:schemeClr val="accent6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3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System Clocks</a:t>
            </a:r>
          </a:p>
        </p:txBody>
      </p:sp>
      <p:sp>
        <p:nvSpPr>
          <p:cNvPr id="763" name="“machine cycle” @ 1 MHz"/>
          <p:cNvSpPr txBox="1"/>
          <p:nvPr/>
        </p:nvSpPr>
        <p:spPr>
          <a:xfrm>
            <a:off x="8222512" y="10994078"/>
            <a:ext cx="79389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“machine cycle” @ 1 MHz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3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32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2" dur="10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499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60" grpId="1"/>
      <p:bldP build="whole" bldLvl="1" animBg="1" rev="0" advAuto="0" spid="761" grpId="2"/>
      <p:bldP build="whole" bldLvl="1" animBg="1" rev="0" advAuto="0" spid="763" grpId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roup"/>
          <p:cNvGrpSpPr/>
          <p:nvPr/>
        </p:nvGrpSpPr>
        <p:grpSpPr>
          <a:xfrm>
            <a:off x="11893135" y="4868656"/>
            <a:ext cx="11298117" cy="2217766"/>
            <a:chOff x="0" y="0"/>
            <a:chExt cx="11298115" cy="2217765"/>
          </a:xfrm>
        </p:grpSpPr>
        <p:sp>
          <p:nvSpPr>
            <p:cNvPr id="765" name="Line"/>
            <p:cNvSpPr/>
            <p:nvPr/>
          </p:nvSpPr>
          <p:spPr>
            <a:xfrm>
              <a:off x="-1" y="13153"/>
              <a:ext cx="10928954" cy="2191459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766" name="Line"/>
            <p:cNvSpPr/>
            <p:nvPr/>
          </p:nvSpPr>
          <p:spPr>
            <a:xfrm>
              <a:off x="11298115" y="0"/>
              <a:ext cx="1" cy="2217766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770" name="Group"/>
          <p:cNvGrpSpPr/>
          <p:nvPr/>
        </p:nvGrpSpPr>
        <p:grpSpPr>
          <a:xfrm>
            <a:off x="624664" y="7080347"/>
            <a:ext cx="635335" cy="2377825"/>
            <a:chOff x="25400" y="19049"/>
            <a:chExt cx="635333" cy="2377824"/>
          </a:xfrm>
        </p:grpSpPr>
        <p:graphicFrame>
          <p:nvGraphicFramePr>
            <p:cNvPr id="768" name="Table"/>
            <p:cNvGraphicFramePr/>
            <p:nvPr/>
          </p:nvGraphicFramePr>
          <p:xfrm>
            <a:off x="25400" y="25400"/>
            <a:ext cx="635334" cy="237147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622633"/>
                </a:tblGrid>
                <a:tr h="2358774">
                  <a:tc>
                    <a:txBody>
                      <a:bodyPr/>
                      <a:lstStyle/>
                      <a:p>
                        <a:pPr defTabSz="914400">
                          <a:defRPr b="1" sz="42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53585F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769" name="BOOT ROM"/>
            <p:cNvSpPr txBox="1"/>
            <p:nvPr/>
          </p:nvSpPr>
          <p:spPr>
            <a:xfrm rot="16200000">
              <a:off x="-846829" y="917449"/>
              <a:ext cx="2371475" cy="574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b="1" sz="28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914400"/>
              <a:r>
                <a:t>BOOT ROM</a:t>
              </a:r>
            </a:p>
          </p:txBody>
        </p:sp>
      </p:grpSp>
      <p:grpSp>
        <p:nvGrpSpPr>
          <p:cNvPr id="774" name="Group"/>
          <p:cNvGrpSpPr/>
          <p:nvPr/>
        </p:nvGrpSpPr>
        <p:grpSpPr>
          <a:xfrm>
            <a:off x="328551" y="7088409"/>
            <a:ext cx="23726898" cy="4119698"/>
            <a:chOff x="0" y="50800"/>
            <a:chExt cx="23726897" cy="4119696"/>
          </a:xfrm>
        </p:grpSpPr>
        <p:sp>
          <p:nvSpPr>
            <p:cNvPr id="771" name="0 KB"/>
            <p:cNvSpPr txBox="1"/>
            <p:nvPr/>
          </p:nvSpPr>
          <p:spPr>
            <a:xfrm>
              <a:off x="-1" y="3265621"/>
              <a:ext cx="160231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 KB</a:t>
              </a:r>
            </a:p>
          </p:txBody>
        </p:sp>
        <p:sp>
          <p:nvSpPr>
            <p:cNvPr id="772" name="64 KB"/>
            <p:cNvSpPr txBox="1"/>
            <p:nvPr/>
          </p:nvSpPr>
          <p:spPr>
            <a:xfrm>
              <a:off x="21771432" y="3096790"/>
              <a:ext cx="195546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64 KB</a:t>
              </a:r>
            </a:p>
          </p:txBody>
        </p:sp>
        <p:graphicFrame>
          <p:nvGraphicFramePr>
            <p:cNvPr id="773" name="Table"/>
            <p:cNvGraphicFramePr/>
            <p:nvPr/>
          </p:nvGraphicFramePr>
          <p:xfrm>
            <a:off x="299995" y="50800"/>
            <a:ext cx="22584027" cy="237147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2821415"/>
                  <a:gridCol w="2821415"/>
                  <a:gridCol w="2821415"/>
                  <a:gridCol w="2821415"/>
                  <a:gridCol w="2821415"/>
                  <a:gridCol w="2821415"/>
                  <a:gridCol w="2821415"/>
                  <a:gridCol w="2821415"/>
                </a:tblGrid>
                <a:tr h="2358774">
                  <a:tc gridSpan="8"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63500">
                        <a:solidFill>
                          <a:srgbClr val="D6D6D6"/>
                        </a:solidFill>
                        <a:miter lim="400000"/>
                      </a:lnL>
                      <a:lnR w="63500">
                        <a:solidFill>
                          <a:srgbClr val="D6D6D6"/>
                        </a:solidFill>
                        <a:miter lim="400000"/>
                      </a:lnR>
                      <a:lnT w="63500">
                        <a:solidFill>
                          <a:srgbClr val="D6D6D6"/>
                        </a:solidFill>
                        <a:miter lim="400000"/>
                      </a:lnT>
                      <a:lnB w="635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</a:tr>
              </a:tbl>
            </a:graphicData>
          </a:graphic>
        </p:graphicFrame>
      </p:grpSp>
      <p:sp>
        <p:nvSpPr>
          <p:cNvPr id="775" name="FE00"/>
          <p:cNvSpPr txBox="1"/>
          <p:nvPr/>
        </p:nvSpPr>
        <p:spPr>
          <a:xfrm>
            <a:off x="11789241" y="4811016"/>
            <a:ext cx="1162994" cy="701051"/>
          </a:xfrm>
          <a:prstGeom prst="rect">
            <a:avLst/>
          </a:prstGeom>
          <a:solidFill>
            <a:schemeClr val="accent4">
              <a:hueOff val="-149389"/>
              <a:satOff val="26012"/>
              <a:lumOff val="-2478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FE00</a:t>
            </a:r>
          </a:p>
        </p:txBody>
      </p:sp>
      <p:sp>
        <p:nvSpPr>
          <p:cNvPr id="776" name="0000"/>
          <p:cNvSpPr txBox="1"/>
          <p:nvPr/>
        </p:nvSpPr>
        <p:spPr>
          <a:xfrm>
            <a:off x="548208" y="9527857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0000</a:t>
            </a:r>
          </a:p>
        </p:txBody>
      </p:sp>
      <p:sp>
        <p:nvSpPr>
          <p:cNvPr id="777" name="8000"/>
          <p:cNvSpPr txBox="1"/>
          <p:nvPr/>
        </p:nvSpPr>
        <p:spPr>
          <a:xfrm>
            <a:off x="11738441" y="9527857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8000</a:t>
            </a:r>
          </a:p>
        </p:txBody>
      </p:sp>
      <p:sp>
        <p:nvSpPr>
          <p:cNvPr id="778" name="A000"/>
          <p:cNvSpPr txBox="1"/>
          <p:nvPr/>
        </p:nvSpPr>
        <p:spPr>
          <a:xfrm>
            <a:off x="14590780" y="9527857"/>
            <a:ext cx="1210812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A000</a:t>
            </a:r>
          </a:p>
        </p:txBody>
      </p:sp>
      <p:sp>
        <p:nvSpPr>
          <p:cNvPr id="779" name="C000"/>
          <p:cNvSpPr txBox="1"/>
          <p:nvPr/>
        </p:nvSpPr>
        <p:spPr>
          <a:xfrm>
            <a:off x="17370663" y="9527857"/>
            <a:ext cx="1234616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C000</a:t>
            </a:r>
          </a:p>
        </p:txBody>
      </p:sp>
      <p:sp>
        <p:nvSpPr>
          <p:cNvPr id="780" name="E000"/>
          <p:cNvSpPr txBox="1"/>
          <p:nvPr/>
        </p:nvSpPr>
        <p:spPr>
          <a:xfrm>
            <a:off x="20246416" y="9527857"/>
            <a:ext cx="1210812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E000</a:t>
            </a:r>
          </a:p>
        </p:txBody>
      </p:sp>
      <p:graphicFrame>
        <p:nvGraphicFramePr>
          <p:cNvPr id="781" name="Table"/>
          <p:cNvGraphicFramePr/>
          <p:nvPr/>
        </p:nvGraphicFramePr>
        <p:xfrm>
          <a:off x="628546" y="7088409"/>
          <a:ext cx="22584027" cy="237147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819400"/>
                <a:gridCol w="2819400"/>
                <a:gridCol w="2819400"/>
                <a:gridCol w="2819400"/>
                <a:gridCol w="2819400"/>
                <a:gridCol w="2819400"/>
                <a:gridCol w="2819400"/>
                <a:gridCol w="2463800"/>
                <a:gridCol w="355600"/>
              </a:tblGrid>
              <a:tr h="2358774">
                <a:tc gridSpan="4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Video 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>
                        <a:hueOff val="203473"/>
                        <a:lumOff val="-1381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External 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  <p:sp>
        <p:nvSpPr>
          <p:cNvPr id="782" name="FF00"/>
          <p:cNvSpPr txBox="1"/>
          <p:nvPr/>
        </p:nvSpPr>
        <p:spPr>
          <a:xfrm>
            <a:off x="17457273" y="4811016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FF00</a:t>
            </a:r>
          </a:p>
        </p:txBody>
      </p:sp>
      <p:sp>
        <p:nvSpPr>
          <p:cNvPr id="783" name="FF80"/>
          <p:cNvSpPr txBox="1"/>
          <p:nvPr/>
        </p:nvSpPr>
        <p:spPr>
          <a:xfrm>
            <a:off x="20321125" y="4811016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FF80</a:t>
            </a:r>
          </a:p>
        </p:txBody>
      </p:sp>
      <p:sp>
        <p:nvSpPr>
          <p:cNvPr id="784" name="FEA0"/>
          <p:cNvSpPr txBox="1"/>
          <p:nvPr/>
        </p:nvSpPr>
        <p:spPr>
          <a:xfrm>
            <a:off x="15379923" y="4811016"/>
            <a:ext cx="1162993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FEA0</a:t>
            </a:r>
          </a:p>
        </p:txBody>
      </p:sp>
      <p:graphicFrame>
        <p:nvGraphicFramePr>
          <p:cNvPr id="785" name="Table"/>
          <p:cNvGraphicFramePr/>
          <p:nvPr/>
        </p:nvGraphicFramePr>
        <p:xfrm>
          <a:off x="11926878" y="2507893"/>
          <a:ext cx="22584027" cy="237147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1277600"/>
              </a:tblGrid>
              <a:tr h="2358774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6D6"/>
                      </a:solidFill>
                      <a:miter lim="400000"/>
                    </a:lnL>
                    <a:lnR w="63500">
                      <a:solidFill>
                        <a:srgbClr val="D6D6D6"/>
                      </a:solidFill>
                      <a:miter lim="400000"/>
                    </a:lnR>
                    <a:lnT w="63500">
                      <a:solidFill>
                        <a:srgbClr val="D6D6D6"/>
                      </a:solidFill>
                      <a:miter lim="400000"/>
                    </a:lnT>
                    <a:lnB w="635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786" name="Table"/>
          <p:cNvGraphicFramePr/>
          <p:nvPr/>
        </p:nvGraphicFramePr>
        <p:xfrm>
          <a:off x="11926878" y="2507893"/>
          <a:ext cx="22584027" cy="237147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530600"/>
                <a:gridCol w="2108200"/>
                <a:gridCol w="2819400"/>
                <a:gridCol w="2819400"/>
              </a:tblGrid>
              <a:tr h="2358774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OAM RAM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I/O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HRAM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"/>
                            </p:stCondLst>
                            <p:childTnLst>
                              <p:par>
                                <p:cTn id="15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499"/>
                                        <p:tgtEl>
                                          <p:spTgt spid="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49"/>
                            </p:stCondLst>
                            <p:childTnLst>
                              <p:par>
                                <p:cTn id="19" presetClass="entr" nodeType="after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path" nodeType="after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-0.174084" origin="layout" pathEditMode="relative">
                                      <p:cBhvr>
                                        <p:cTn id="29" dur="499" fill="hold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9"/>
                            </p:stCondLst>
                            <p:childTnLst>
                              <p:par>
                                <p:cTn id="31" presetClass="entr" nodeType="after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16" presetID="23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5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5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"/>
                            </p:stCondLst>
                            <p:childTnLst>
                              <p:par>
                                <p:cTn id="42" presetClass="entr" nodeType="afterEffect" presetSubtype="16" presetID="2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5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5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4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50" dur="499"/>
                                        <p:tgtEl>
                                          <p:spTgt spid="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9"/>
                            </p:stCondLst>
                            <p:childTnLst>
                              <p:par>
                                <p:cTn id="52" presetClass="entr" nodeType="after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4" dur="499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16" presetID="23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5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50" fill="hold"/>
                                        <p:tgtEl>
                                          <p:spTgt spid="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"/>
                            </p:stCondLst>
                            <p:childTnLst>
                              <p:par>
                                <p:cTn id="62" presetClass="entr" nodeType="after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4" dur="499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49"/>
                            </p:stCondLst>
                            <p:childTnLst>
                              <p:par>
                                <p:cTn id="66" presetClass="entr" nodeType="afterEffect" presetSubtype="16" presetID="23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50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99"/>
                            </p:stCondLst>
                            <p:childTnLst>
                              <p:par>
                                <p:cTn id="71" presetClass="entr" nodeType="afterEffect" presetSubtype="16" presetID="23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50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50" fill="hold"/>
                                        <p:tgtEl>
                                          <p:spTgt spid="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49"/>
                            </p:stCondLst>
                            <p:childTnLst>
                              <p:par>
                                <p:cTn id="76" presetClass="entr" nodeType="afterEffect" presetSubtype="16" presetID="23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5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5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80" grpId="9"/>
      <p:bldP build="whole" bldLvl="1" animBg="1" rev="0" advAuto="0" spid="779" grpId="8"/>
      <p:bldP build="whole" bldLvl="1" animBg="1" rev="0" advAuto="0" spid="784" grpId="14"/>
      <p:bldP build="whole" bldLvl="1" animBg="1" rev="0" advAuto="0" spid="774" grpId="1"/>
      <p:bldP build="whole" bldLvl="1" animBg="1" rev="0" advAuto="0" spid="786" grpId="13"/>
      <p:bldP build="whole" bldLvl="1" animBg="1" rev="0" advAuto="0" spid="776" grpId="2"/>
      <p:bldP build="whole" bldLvl="1" animBg="1" rev="0" advAuto="0" spid="777" grpId="4"/>
      <p:bldP build="whole" bldLvl="1" animBg="1" rev="0" advAuto="0" spid="770" grpId="5"/>
      <p:bldP build="whole" bldLvl="1" animBg="1" rev="0" advAuto="0" spid="778" grpId="7"/>
      <p:bldP build="whole" bldLvl="1" animBg="1" rev="0" advAuto="0" spid="781" grpId="3"/>
      <p:bldP build="whole" bldLvl="1" animBg="1" rev="0" advAuto="0" spid="785" grpId="11"/>
      <p:bldP build="whole" bldLvl="1" animBg="1" rev="0" advAuto="0" spid="767" grpId="10"/>
      <p:bldP build="whole" bldLvl="1" animBg="1" rev="0" advAuto="0" spid="782" grpId="15"/>
      <p:bldP build="whole" bldLvl="1" animBg="1" rev="0" advAuto="0" spid="775" grpId="12"/>
      <p:bldP build="whole" bldLvl="1" animBg="1" rev="0" advAuto="0" spid="783" grpId="16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8" name="Table"/>
          <p:cNvGraphicFramePr/>
          <p:nvPr/>
        </p:nvGraphicFramePr>
        <p:xfrm>
          <a:off x="1382099" y="3847958"/>
          <a:ext cx="43447539" cy="45742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429354"/>
                <a:gridCol w="5429354"/>
                <a:gridCol w="5429354"/>
                <a:gridCol w="5429354"/>
                <a:gridCol w="5429354"/>
                <a:gridCol w="5429354"/>
                <a:gridCol w="5429354"/>
                <a:gridCol w="4744571"/>
                <a:gridCol w="684783"/>
              </a:tblGrid>
              <a:tr h="4561499">
                <a:tc gridSpan="4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0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>
                        <a:hueOff val="203473"/>
                        <a:lumOff val="-1381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External 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  <p:sp>
        <p:nvSpPr>
          <p:cNvPr id="789" name="0000"/>
          <p:cNvSpPr txBox="1"/>
          <p:nvPr/>
        </p:nvSpPr>
        <p:spPr>
          <a:xfrm>
            <a:off x="1227450" y="8543915"/>
            <a:ext cx="2238771" cy="1349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6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0000</a:t>
            </a:r>
          </a:p>
        </p:txBody>
      </p:sp>
      <p:sp>
        <p:nvSpPr>
          <p:cNvPr id="790" name="8000"/>
          <p:cNvSpPr txBox="1"/>
          <p:nvPr/>
        </p:nvSpPr>
        <p:spPr>
          <a:xfrm>
            <a:off x="22768735" y="8543915"/>
            <a:ext cx="2238771" cy="1349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6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8000</a:t>
            </a:r>
          </a:p>
        </p:txBody>
      </p:sp>
      <p:sp>
        <p:nvSpPr>
          <p:cNvPr id="791" name="32 KB?"/>
          <p:cNvSpPr txBox="1"/>
          <p:nvPr/>
        </p:nvSpPr>
        <p:spPr>
          <a:xfrm>
            <a:off x="9926439" y="9779772"/>
            <a:ext cx="4531122" cy="166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0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32 KB?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800">
        <p:dissolve/>
      </p:transition>
    </mc:Choice>
    <mc:Fallback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" name="DMG-TRA-1.DMG-TR-SCN-1.front-2.png" descr="DMG-TRA-1.DMG-TR-SCN-1.front-2.png"/>
          <p:cNvPicPr>
            <a:picLocks noChangeAspect="1"/>
          </p:cNvPicPr>
          <p:nvPr/>
        </p:nvPicPr>
        <p:blipFill>
          <a:blip r:embed="rId2">
            <a:extLst/>
          </a:blip>
          <a:srcRect l="0" t="197" r="0" b="197"/>
          <a:stretch>
            <a:fillRect/>
          </a:stretch>
        </p:blipFill>
        <p:spPr>
          <a:xfrm>
            <a:off x="6420842" y="3715510"/>
            <a:ext cx="11542383" cy="9642183"/>
          </a:xfrm>
          <a:prstGeom prst="rect">
            <a:avLst/>
          </a:prstGeom>
          <a:ln w="12700">
            <a:miter lim="400000"/>
          </a:ln>
        </p:spPr>
      </p:pic>
      <p:sp>
        <p:nvSpPr>
          <p:cNvPr id="794" name="https://gekkio.fi/blog/"/>
          <p:cNvSpPr txBox="1"/>
          <p:nvPr/>
        </p:nvSpPr>
        <p:spPr>
          <a:xfrm>
            <a:off x="21747309" y="13256296"/>
            <a:ext cx="2526920" cy="44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"/>
            </a:lvl1pPr>
          </a:lstStyle>
          <a:p>
            <a:pPr/>
            <a:r>
              <a:t>https://gekkio.fi/blog/</a:t>
            </a:r>
          </a:p>
        </p:txBody>
      </p:sp>
      <p:sp>
        <p:nvSpPr>
          <p:cNvPr id="795" name="32 KB"/>
          <p:cNvSpPr txBox="1"/>
          <p:nvPr/>
        </p:nvSpPr>
        <p:spPr>
          <a:xfrm>
            <a:off x="7885887" y="5471864"/>
            <a:ext cx="1955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32 KB</a:t>
            </a:r>
          </a:p>
        </p:txBody>
      </p:sp>
      <p:pic>
        <p:nvPicPr>
          <p:cNvPr id="796" name="TetrisCardridge.png" descr="TetrisCardridge.png"/>
          <p:cNvPicPr>
            <a:picLocks noChangeAspect="1"/>
          </p:cNvPicPr>
          <p:nvPr/>
        </p:nvPicPr>
        <p:blipFill>
          <a:blip r:embed="rId3">
            <a:extLst/>
          </a:blip>
          <a:srcRect l="142" t="0" r="142" b="0"/>
          <a:stretch>
            <a:fillRect/>
          </a:stretch>
        </p:blipFill>
        <p:spPr>
          <a:xfrm>
            <a:off x="5925305" y="-184691"/>
            <a:ext cx="12325685" cy="140826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349">
        <p:push dir="u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6" dur="300" fill="hold"/>
                                        <p:tgtEl>
                                          <p:spTgt spid="7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96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https://gekkio.fi/blog/"/>
          <p:cNvSpPr txBox="1"/>
          <p:nvPr/>
        </p:nvSpPr>
        <p:spPr>
          <a:xfrm>
            <a:off x="21747309" y="13256296"/>
            <a:ext cx="2526920" cy="44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"/>
            </a:lvl1pPr>
          </a:lstStyle>
          <a:p>
            <a:pPr/>
            <a:r>
              <a:t>https://gekkio.fi/blog/</a:t>
            </a:r>
          </a:p>
        </p:txBody>
      </p:sp>
      <p:pic>
        <p:nvPicPr>
          <p:cNvPr id="799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5930" t="11116" r="6887" b="7520"/>
          <a:stretch>
            <a:fillRect/>
          </a:stretch>
        </p:blipFill>
        <p:spPr>
          <a:xfrm>
            <a:off x="6213077" y="2242506"/>
            <a:ext cx="11957845" cy="111597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600" fill="norm" stroke="1" extrusionOk="0">
                <a:moveTo>
                  <a:pt x="0" y="0"/>
                </a:moveTo>
                <a:lnTo>
                  <a:pt x="0" y="807"/>
                </a:lnTo>
                <a:cubicBezTo>
                  <a:pt x="6" y="885"/>
                  <a:pt x="8" y="959"/>
                  <a:pt x="0" y="1001"/>
                </a:cubicBezTo>
                <a:lnTo>
                  <a:pt x="0" y="1140"/>
                </a:lnTo>
                <a:cubicBezTo>
                  <a:pt x="1" y="1146"/>
                  <a:pt x="0" y="1151"/>
                  <a:pt x="0" y="1157"/>
                </a:cubicBezTo>
                <a:lnTo>
                  <a:pt x="0" y="1295"/>
                </a:lnTo>
                <a:cubicBezTo>
                  <a:pt x="0" y="1296"/>
                  <a:pt x="0" y="1297"/>
                  <a:pt x="1" y="1298"/>
                </a:cubicBezTo>
                <a:cubicBezTo>
                  <a:pt x="14" y="1326"/>
                  <a:pt x="16" y="1388"/>
                  <a:pt x="6" y="1436"/>
                </a:cubicBezTo>
                <a:cubicBezTo>
                  <a:pt x="2" y="1453"/>
                  <a:pt x="3" y="1459"/>
                  <a:pt x="0" y="1473"/>
                </a:cubicBezTo>
                <a:lnTo>
                  <a:pt x="0" y="1645"/>
                </a:lnTo>
                <a:cubicBezTo>
                  <a:pt x="24" y="1682"/>
                  <a:pt x="23" y="2101"/>
                  <a:pt x="0" y="2230"/>
                </a:cubicBezTo>
                <a:lnTo>
                  <a:pt x="0" y="2502"/>
                </a:lnTo>
                <a:cubicBezTo>
                  <a:pt x="8" y="2665"/>
                  <a:pt x="15" y="2982"/>
                  <a:pt x="16" y="3430"/>
                </a:cubicBezTo>
                <a:cubicBezTo>
                  <a:pt x="17" y="4017"/>
                  <a:pt x="21" y="4505"/>
                  <a:pt x="23" y="4512"/>
                </a:cubicBezTo>
                <a:cubicBezTo>
                  <a:pt x="25" y="4520"/>
                  <a:pt x="25" y="4563"/>
                  <a:pt x="23" y="4608"/>
                </a:cubicBezTo>
                <a:cubicBezTo>
                  <a:pt x="21" y="4654"/>
                  <a:pt x="21" y="4728"/>
                  <a:pt x="24" y="4773"/>
                </a:cubicBezTo>
                <a:cubicBezTo>
                  <a:pt x="26" y="4819"/>
                  <a:pt x="27" y="4884"/>
                  <a:pt x="26" y="4919"/>
                </a:cubicBezTo>
                <a:cubicBezTo>
                  <a:pt x="24" y="4953"/>
                  <a:pt x="23" y="4996"/>
                  <a:pt x="24" y="5015"/>
                </a:cubicBezTo>
                <a:cubicBezTo>
                  <a:pt x="24" y="5034"/>
                  <a:pt x="30" y="5396"/>
                  <a:pt x="37" y="5820"/>
                </a:cubicBezTo>
                <a:cubicBezTo>
                  <a:pt x="44" y="6244"/>
                  <a:pt x="55" y="6845"/>
                  <a:pt x="59" y="7155"/>
                </a:cubicBezTo>
                <a:cubicBezTo>
                  <a:pt x="69" y="7750"/>
                  <a:pt x="91" y="10652"/>
                  <a:pt x="111" y="13820"/>
                </a:cubicBezTo>
                <a:cubicBezTo>
                  <a:pt x="118" y="14858"/>
                  <a:pt x="125" y="15973"/>
                  <a:pt x="127" y="16299"/>
                </a:cubicBezTo>
                <a:cubicBezTo>
                  <a:pt x="129" y="16649"/>
                  <a:pt x="142" y="16906"/>
                  <a:pt x="157" y="16926"/>
                </a:cubicBezTo>
                <a:cubicBezTo>
                  <a:pt x="174" y="16950"/>
                  <a:pt x="174" y="16982"/>
                  <a:pt x="158" y="17023"/>
                </a:cubicBezTo>
                <a:cubicBezTo>
                  <a:pt x="144" y="17056"/>
                  <a:pt x="134" y="17165"/>
                  <a:pt x="137" y="17264"/>
                </a:cubicBezTo>
                <a:cubicBezTo>
                  <a:pt x="142" y="17477"/>
                  <a:pt x="192" y="17576"/>
                  <a:pt x="317" y="17620"/>
                </a:cubicBezTo>
                <a:cubicBezTo>
                  <a:pt x="364" y="17637"/>
                  <a:pt x="415" y="17667"/>
                  <a:pt x="430" y="17686"/>
                </a:cubicBezTo>
                <a:cubicBezTo>
                  <a:pt x="457" y="17721"/>
                  <a:pt x="467" y="18084"/>
                  <a:pt x="496" y="19922"/>
                </a:cubicBezTo>
                <a:cubicBezTo>
                  <a:pt x="509" y="20779"/>
                  <a:pt x="541" y="21035"/>
                  <a:pt x="653" y="21193"/>
                </a:cubicBezTo>
                <a:cubicBezTo>
                  <a:pt x="724" y="21293"/>
                  <a:pt x="885" y="21392"/>
                  <a:pt x="1009" y="21413"/>
                </a:cubicBezTo>
                <a:cubicBezTo>
                  <a:pt x="1052" y="21420"/>
                  <a:pt x="1100" y="21437"/>
                  <a:pt x="1115" y="21451"/>
                </a:cubicBezTo>
                <a:cubicBezTo>
                  <a:pt x="1131" y="21465"/>
                  <a:pt x="1191" y="21468"/>
                  <a:pt x="1251" y="21459"/>
                </a:cubicBezTo>
                <a:cubicBezTo>
                  <a:pt x="1310" y="21451"/>
                  <a:pt x="1378" y="21453"/>
                  <a:pt x="1402" y="21464"/>
                </a:cubicBezTo>
                <a:cubicBezTo>
                  <a:pt x="1464" y="21493"/>
                  <a:pt x="1494" y="21496"/>
                  <a:pt x="1524" y="21475"/>
                </a:cubicBezTo>
                <a:cubicBezTo>
                  <a:pt x="1555" y="21453"/>
                  <a:pt x="1848" y="21458"/>
                  <a:pt x="1884" y="21482"/>
                </a:cubicBezTo>
                <a:cubicBezTo>
                  <a:pt x="1898" y="21491"/>
                  <a:pt x="1957" y="21489"/>
                  <a:pt x="2014" y="21478"/>
                </a:cubicBezTo>
                <a:cubicBezTo>
                  <a:pt x="2130" y="21455"/>
                  <a:pt x="2229" y="21483"/>
                  <a:pt x="2231" y="21537"/>
                </a:cubicBezTo>
                <a:cubicBezTo>
                  <a:pt x="2231" y="21559"/>
                  <a:pt x="2241" y="21556"/>
                  <a:pt x="2256" y="21527"/>
                </a:cubicBezTo>
                <a:cubicBezTo>
                  <a:pt x="2279" y="21486"/>
                  <a:pt x="2353" y="21483"/>
                  <a:pt x="3019" y="21492"/>
                </a:cubicBezTo>
                <a:cubicBezTo>
                  <a:pt x="3425" y="21498"/>
                  <a:pt x="3793" y="21501"/>
                  <a:pt x="3835" y="21499"/>
                </a:cubicBezTo>
                <a:cubicBezTo>
                  <a:pt x="4039" y="21490"/>
                  <a:pt x="4110" y="21500"/>
                  <a:pt x="4161" y="21549"/>
                </a:cubicBezTo>
                <a:cubicBezTo>
                  <a:pt x="4191" y="21577"/>
                  <a:pt x="4208" y="21586"/>
                  <a:pt x="4198" y="21568"/>
                </a:cubicBezTo>
                <a:cubicBezTo>
                  <a:pt x="4171" y="21517"/>
                  <a:pt x="4318" y="21451"/>
                  <a:pt x="4347" y="21501"/>
                </a:cubicBezTo>
                <a:cubicBezTo>
                  <a:pt x="4352" y="21510"/>
                  <a:pt x="4499" y="21516"/>
                  <a:pt x="4673" y="21515"/>
                </a:cubicBezTo>
                <a:cubicBezTo>
                  <a:pt x="4847" y="21513"/>
                  <a:pt x="5002" y="21518"/>
                  <a:pt x="5016" y="21527"/>
                </a:cubicBezTo>
                <a:cubicBezTo>
                  <a:pt x="5057" y="21553"/>
                  <a:pt x="5104" y="21556"/>
                  <a:pt x="5117" y="21533"/>
                </a:cubicBezTo>
                <a:cubicBezTo>
                  <a:pt x="5136" y="21500"/>
                  <a:pt x="5289" y="21535"/>
                  <a:pt x="5303" y="21576"/>
                </a:cubicBezTo>
                <a:cubicBezTo>
                  <a:pt x="5307" y="21587"/>
                  <a:pt x="5313" y="21594"/>
                  <a:pt x="5320" y="21600"/>
                </a:cubicBezTo>
                <a:lnTo>
                  <a:pt x="5384" y="21600"/>
                </a:lnTo>
                <a:cubicBezTo>
                  <a:pt x="5393" y="21593"/>
                  <a:pt x="5403" y="21583"/>
                  <a:pt x="5409" y="21569"/>
                </a:cubicBezTo>
                <a:cubicBezTo>
                  <a:pt x="5427" y="21535"/>
                  <a:pt x="5486" y="21522"/>
                  <a:pt x="5661" y="21512"/>
                </a:cubicBezTo>
                <a:cubicBezTo>
                  <a:pt x="5786" y="21506"/>
                  <a:pt x="5900" y="21500"/>
                  <a:pt x="5914" y="21501"/>
                </a:cubicBezTo>
                <a:cubicBezTo>
                  <a:pt x="6216" y="21510"/>
                  <a:pt x="6371" y="21527"/>
                  <a:pt x="6395" y="21553"/>
                </a:cubicBezTo>
                <a:cubicBezTo>
                  <a:pt x="6418" y="21578"/>
                  <a:pt x="6434" y="21576"/>
                  <a:pt x="6465" y="21547"/>
                </a:cubicBezTo>
                <a:cubicBezTo>
                  <a:pt x="6487" y="21526"/>
                  <a:pt x="6529" y="21505"/>
                  <a:pt x="6557" y="21499"/>
                </a:cubicBezTo>
                <a:cubicBezTo>
                  <a:pt x="6597" y="21492"/>
                  <a:pt x="6608" y="21505"/>
                  <a:pt x="6609" y="21559"/>
                </a:cubicBezTo>
                <a:cubicBezTo>
                  <a:pt x="6609" y="21571"/>
                  <a:pt x="6604" y="21586"/>
                  <a:pt x="6601" y="21600"/>
                </a:cubicBezTo>
                <a:lnTo>
                  <a:pt x="6794" y="21600"/>
                </a:lnTo>
                <a:cubicBezTo>
                  <a:pt x="6796" y="21592"/>
                  <a:pt x="6801" y="21584"/>
                  <a:pt x="6801" y="21575"/>
                </a:cubicBezTo>
                <a:cubicBezTo>
                  <a:pt x="6801" y="21500"/>
                  <a:pt x="6823" y="21471"/>
                  <a:pt x="6862" y="21497"/>
                </a:cubicBezTo>
                <a:cubicBezTo>
                  <a:pt x="6878" y="21508"/>
                  <a:pt x="6919" y="21517"/>
                  <a:pt x="6954" y="21518"/>
                </a:cubicBezTo>
                <a:cubicBezTo>
                  <a:pt x="6990" y="21519"/>
                  <a:pt x="7032" y="21528"/>
                  <a:pt x="7048" y="21539"/>
                </a:cubicBezTo>
                <a:cubicBezTo>
                  <a:pt x="7064" y="21549"/>
                  <a:pt x="7090" y="21541"/>
                  <a:pt x="7106" y="21521"/>
                </a:cubicBezTo>
                <a:cubicBezTo>
                  <a:pt x="7126" y="21496"/>
                  <a:pt x="7176" y="21487"/>
                  <a:pt x="7257" y="21494"/>
                </a:cubicBezTo>
                <a:cubicBezTo>
                  <a:pt x="7430" y="21509"/>
                  <a:pt x="7456" y="21522"/>
                  <a:pt x="7416" y="21574"/>
                </a:cubicBezTo>
                <a:cubicBezTo>
                  <a:pt x="7402" y="21591"/>
                  <a:pt x="7382" y="21599"/>
                  <a:pt x="7363" y="21600"/>
                </a:cubicBezTo>
                <a:lnTo>
                  <a:pt x="7428" y="21600"/>
                </a:lnTo>
                <a:cubicBezTo>
                  <a:pt x="7442" y="21588"/>
                  <a:pt x="7456" y="21579"/>
                  <a:pt x="7469" y="21577"/>
                </a:cubicBezTo>
                <a:cubicBezTo>
                  <a:pt x="7490" y="21574"/>
                  <a:pt x="7521" y="21561"/>
                  <a:pt x="7538" y="21550"/>
                </a:cubicBezTo>
                <a:cubicBezTo>
                  <a:pt x="7554" y="21539"/>
                  <a:pt x="7573" y="21540"/>
                  <a:pt x="7580" y="21552"/>
                </a:cubicBezTo>
                <a:cubicBezTo>
                  <a:pt x="7583" y="21558"/>
                  <a:pt x="7581" y="21584"/>
                  <a:pt x="7582" y="21600"/>
                </a:cubicBezTo>
                <a:lnTo>
                  <a:pt x="15339" y="21600"/>
                </a:lnTo>
                <a:cubicBezTo>
                  <a:pt x="15325" y="21493"/>
                  <a:pt x="15493" y="21461"/>
                  <a:pt x="15574" y="21579"/>
                </a:cubicBezTo>
                <a:cubicBezTo>
                  <a:pt x="15578" y="21586"/>
                  <a:pt x="15580" y="21592"/>
                  <a:pt x="15585" y="21600"/>
                </a:cubicBezTo>
                <a:lnTo>
                  <a:pt x="15831" y="21600"/>
                </a:lnTo>
                <a:cubicBezTo>
                  <a:pt x="15835" y="21590"/>
                  <a:pt x="15830" y="21586"/>
                  <a:pt x="15801" y="21591"/>
                </a:cubicBezTo>
                <a:cubicBezTo>
                  <a:pt x="15769" y="21597"/>
                  <a:pt x="15750" y="21585"/>
                  <a:pt x="15750" y="21559"/>
                </a:cubicBezTo>
                <a:cubicBezTo>
                  <a:pt x="15750" y="21529"/>
                  <a:pt x="15783" y="21516"/>
                  <a:pt x="15866" y="21512"/>
                </a:cubicBezTo>
                <a:cubicBezTo>
                  <a:pt x="15929" y="21509"/>
                  <a:pt x="16001" y="21501"/>
                  <a:pt x="16026" y="21494"/>
                </a:cubicBezTo>
                <a:cubicBezTo>
                  <a:pt x="16074" y="21481"/>
                  <a:pt x="16130" y="21541"/>
                  <a:pt x="16146" y="21600"/>
                </a:cubicBezTo>
                <a:lnTo>
                  <a:pt x="16306" y="21600"/>
                </a:lnTo>
                <a:cubicBezTo>
                  <a:pt x="16308" y="21595"/>
                  <a:pt x="16314" y="21584"/>
                  <a:pt x="16313" y="21582"/>
                </a:cubicBezTo>
                <a:cubicBezTo>
                  <a:pt x="16294" y="21550"/>
                  <a:pt x="16360" y="21520"/>
                  <a:pt x="16438" y="21526"/>
                </a:cubicBezTo>
                <a:cubicBezTo>
                  <a:pt x="16487" y="21530"/>
                  <a:pt x="16505" y="21522"/>
                  <a:pt x="16493" y="21501"/>
                </a:cubicBezTo>
                <a:cubicBezTo>
                  <a:pt x="16482" y="21482"/>
                  <a:pt x="16432" y="21475"/>
                  <a:pt x="16362" y="21483"/>
                </a:cubicBezTo>
                <a:cubicBezTo>
                  <a:pt x="16300" y="21491"/>
                  <a:pt x="16244" y="21487"/>
                  <a:pt x="16238" y="21476"/>
                </a:cubicBezTo>
                <a:cubicBezTo>
                  <a:pt x="16210" y="21427"/>
                  <a:pt x="16305" y="21392"/>
                  <a:pt x="16447" y="21398"/>
                </a:cubicBezTo>
                <a:cubicBezTo>
                  <a:pt x="16530" y="21401"/>
                  <a:pt x="16622" y="21390"/>
                  <a:pt x="16651" y="21373"/>
                </a:cubicBezTo>
                <a:cubicBezTo>
                  <a:pt x="16695" y="21347"/>
                  <a:pt x="16712" y="21352"/>
                  <a:pt x="16753" y="21402"/>
                </a:cubicBezTo>
                <a:cubicBezTo>
                  <a:pt x="16780" y="21435"/>
                  <a:pt x="16802" y="21475"/>
                  <a:pt x="16803" y="21490"/>
                </a:cubicBezTo>
                <a:cubicBezTo>
                  <a:pt x="16803" y="21505"/>
                  <a:pt x="16833" y="21515"/>
                  <a:pt x="16868" y="21512"/>
                </a:cubicBezTo>
                <a:cubicBezTo>
                  <a:pt x="17066" y="21497"/>
                  <a:pt x="18848" y="21499"/>
                  <a:pt x="19474" y="21515"/>
                </a:cubicBezTo>
                <a:cubicBezTo>
                  <a:pt x="19872" y="21525"/>
                  <a:pt x="20009" y="21514"/>
                  <a:pt x="19986" y="21474"/>
                </a:cubicBezTo>
                <a:cubicBezTo>
                  <a:pt x="19979" y="21461"/>
                  <a:pt x="20015" y="21431"/>
                  <a:pt x="20066" y="21408"/>
                </a:cubicBezTo>
                <a:cubicBezTo>
                  <a:pt x="20155" y="21368"/>
                  <a:pt x="20166" y="21370"/>
                  <a:pt x="20288" y="21435"/>
                </a:cubicBezTo>
                <a:cubicBezTo>
                  <a:pt x="20358" y="21473"/>
                  <a:pt x="20432" y="21504"/>
                  <a:pt x="20453" y="21504"/>
                </a:cubicBezTo>
                <a:cubicBezTo>
                  <a:pt x="20524" y="21504"/>
                  <a:pt x="20771" y="21312"/>
                  <a:pt x="20799" y="21235"/>
                </a:cubicBezTo>
                <a:cubicBezTo>
                  <a:pt x="20814" y="21193"/>
                  <a:pt x="20845" y="21118"/>
                  <a:pt x="20868" y="21066"/>
                </a:cubicBezTo>
                <a:cubicBezTo>
                  <a:pt x="20913" y="20967"/>
                  <a:pt x="20929" y="20797"/>
                  <a:pt x="20924" y="20452"/>
                </a:cubicBezTo>
                <a:cubicBezTo>
                  <a:pt x="20923" y="20332"/>
                  <a:pt x="20933" y="20234"/>
                  <a:pt x="20949" y="20223"/>
                </a:cubicBezTo>
                <a:cubicBezTo>
                  <a:pt x="20965" y="20213"/>
                  <a:pt x="20967" y="20188"/>
                  <a:pt x="20954" y="20160"/>
                </a:cubicBezTo>
                <a:cubicBezTo>
                  <a:pt x="20942" y="20134"/>
                  <a:pt x="20935" y="20020"/>
                  <a:pt x="20940" y="19906"/>
                </a:cubicBezTo>
                <a:cubicBezTo>
                  <a:pt x="20956" y="19516"/>
                  <a:pt x="20956" y="19480"/>
                  <a:pt x="20939" y="19436"/>
                </a:cubicBezTo>
                <a:cubicBezTo>
                  <a:pt x="20930" y="19412"/>
                  <a:pt x="20929" y="19356"/>
                  <a:pt x="20938" y="19312"/>
                </a:cubicBezTo>
                <a:cubicBezTo>
                  <a:pt x="20958" y="19213"/>
                  <a:pt x="20958" y="19194"/>
                  <a:pt x="20940" y="19111"/>
                </a:cubicBezTo>
                <a:cubicBezTo>
                  <a:pt x="20932" y="19075"/>
                  <a:pt x="20934" y="19031"/>
                  <a:pt x="20944" y="19014"/>
                </a:cubicBezTo>
                <a:cubicBezTo>
                  <a:pt x="20963" y="18984"/>
                  <a:pt x="20978" y="18536"/>
                  <a:pt x="20977" y="18070"/>
                </a:cubicBezTo>
                <a:cubicBezTo>
                  <a:pt x="20977" y="17930"/>
                  <a:pt x="20988" y="17808"/>
                  <a:pt x="21002" y="17799"/>
                </a:cubicBezTo>
                <a:cubicBezTo>
                  <a:pt x="21016" y="17790"/>
                  <a:pt x="21021" y="17770"/>
                  <a:pt x="21013" y="17756"/>
                </a:cubicBezTo>
                <a:cubicBezTo>
                  <a:pt x="20996" y="17726"/>
                  <a:pt x="21116" y="17670"/>
                  <a:pt x="21201" y="17669"/>
                </a:cubicBezTo>
                <a:cubicBezTo>
                  <a:pt x="21233" y="17669"/>
                  <a:pt x="21265" y="17658"/>
                  <a:pt x="21272" y="17645"/>
                </a:cubicBezTo>
                <a:cubicBezTo>
                  <a:pt x="21280" y="17633"/>
                  <a:pt x="21304" y="17631"/>
                  <a:pt x="21326" y="17640"/>
                </a:cubicBezTo>
                <a:cubicBezTo>
                  <a:pt x="21362" y="17655"/>
                  <a:pt x="21363" y="17648"/>
                  <a:pt x="21334" y="17590"/>
                </a:cubicBezTo>
                <a:cubicBezTo>
                  <a:pt x="21300" y="17523"/>
                  <a:pt x="21298" y="17333"/>
                  <a:pt x="21330" y="17278"/>
                </a:cubicBezTo>
                <a:cubicBezTo>
                  <a:pt x="21358" y="17230"/>
                  <a:pt x="21360" y="17073"/>
                  <a:pt x="21333" y="17055"/>
                </a:cubicBezTo>
                <a:cubicBezTo>
                  <a:pt x="21316" y="17044"/>
                  <a:pt x="21317" y="17025"/>
                  <a:pt x="21335" y="17001"/>
                </a:cubicBezTo>
                <a:cubicBezTo>
                  <a:pt x="21354" y="16977"/>
                  <a:pt x="21354" y="16959"/>
                  <a:pt x="21338" y="16948"/>
                </a:cubicBezTo>
                <a:cubicBezTo>
                  <a:pt x="21322" y="16938"/>
                  <a:pt x="21332" y="16895"/>
                  <a:pt x="21363" y="16838"/>
                </a:cubicBezTo>
                <a:cubicBezTo>
                  <a:pt x="21405" y="16760"/>
                  <a:pt x="21408" y="16744"/>
                  <a:pt x="21376" y="16731"/>
                </a:cubicBezTo>
                <a:cubicBezTo>
                  <a:pt x="21347" y="16719"/>
                  <a:pt x="21342" y="16681"/>
                  <a:pt x="21353" y="16555"/>
                </a:cubicBezTo>
                <a:cubicBezTo>
                  <a:pt x="21365" y="16416"/>
                  <a:pt x="21378" y="16384"/>
                  <a:pt x="21456" y="16312"/>
                </a:cubicBezTo>
                <a:cubicBezTo>
                  <a:pt x="21545" y="16229"/>
                  <a:pt x="21545" y="16229"/>
                  <a:pt x="21547" y="15982"/>
                </a:cubicBezTo>
                <a:cubicBezTo>
                  <a:pt x="21549" y="15845"/>
                  <a:pt x="21558" y="15721"/>
                  <a:pt x="21570" y="15705"/>
                </a:cubicBezTo>
                <a:cubicBezTo>
                  <a:pt x="21600" y="15662"/>
                  <a:pt x="21522" y="15410"/>
                  <a:pt x="21464" y="15363"/>
                </a:cubicBezTo>
                <a:cubicBezTo>
                  <a:pt x="21420" y="15327"/>
                  <a:pt x="21400" y="15263"/>
                  <a:pt x="21351" y="15005"/>
                </a:cubicBezTo>
                <a:cubicBezTo>
                  <a:pt x="21346" y="14982"/>
                  <a:pt x="21334" y="14941"/>
                  <a:pt x="21323" y="14915"/>
                </a:cubicBezTo>
                <a:cubicBezTo>
                  <a:pt x="21312" y="14887"/>
                  <a:pt x="21317" y="14849"/>
                  <a:pt x="21335" y="14826"/>
                </a:cubicBezTo>
                <a:cubicBezTo>
                  <a:pt x="21352" y="14804"/>
                  <a:pt x="21359" y="14776"/>
                  <a:pt x="21352" y="14763"/>
                </a:cubicBezTo>
                <a:cubicBezTo>
                  <a:pt x="21345" y="14751"/>
                  <a:pt x="21349" y="14723"/>
                  <a:pt x="21361" y="14702"/>
                </a:cubicBezTo>
                <a:cubicBezTo>
                  <a:pt x="21374" y="14679"/>
                  <a:pt x="21372" y="14642"/>
                  <a:pt x="21356" y="14610"/>
                </a:cubicBezTo>
                <a:cubicBezTo>
                  <a:pt x="21337" y="14573"/>
                  <a:pt x="21339" y="14539"/>
                  <a:pt x="21361" y="14494"/>
                </a:cubicBezTo>
                <a:cubicBezTo>
                  <a:pt x="21387" y="14444"/>
                  <a:pt x="21384" y="14415"/>
                  <a:pt x="21348" y="14335"/>
                </a:cubicBezTo>
                <a:cubicBezTo>
                  <a:pt x="21324" y="14281"/>
                  <a:pt x="21312" y="14214"/>
                  <a:pt x="21320" y="14186"/>
                </a:cubicBezTo>
                <a:cubicBezTo>
                  <a:pt x="21327" y="14159"/>
                  <a:pt x="21335" y="14066"/>
                  <a:pt x="21338" y="13978"/>
                </a:cubicBezTo>
                <a:cubicBezTo>
                  <a:pt x="21341" y="13886"/>
                  <a:pt x="21358" y="13806"/>
                  <a:pt x="21378" y="13789"/>
                </a:cubicBezTo>
                <a:cubicBezTo>
                  <a:pt x="21404" y="13765"/>
                  <a:pt x="21405" y="13749"/>
                  <a:pt x="21383" y="13720"/>
                </a:cubicBezTo>
                <a:cubicBezTo>
                  <a:pt x="21367" y="13699"/>
                  <a:pt x="21364" y="13683"/>
                  <a:pt x="21376" y="13683"/>
                </a:cubicBezTo>
                <a:cubicBezTo>
                  <a:pt x="21387" y="13683"/>
                  <a:pt x="21375" y="13666"/>
                  <a:pt x="21348" y="13645"/>
                </a:cubicBezTo>
                <a:cubicBezTo>
                  <a:pt x="21305" y="13611"/>
                  <a:pt x="21304" y="13598"/>
                  <a:pt x="21334" y="13520"/>
                </a:cubicBezTo>
                <a:cubicBezTo>
                  <a:pt x="21370" y="13427"/>
                  <a:pt x="21383" y="12835"/>
                  <a:pt x="21351" y="12778"/>
                </a:cubicBezTo>
                <a:cubicBezTo>
                  <a:pt x="21340" y="12760"/>
                  <a:pt x="21350" y="12739"/>
                  <a:pt x="21373" y="12729"/>
                </a:cubicBezTo>
                <a:cubicBezTo>
                  <a:pt x="21410" y="12714"/>
                  <a:pt x="21410" y="12708"/>
                  <a:pt x="21371" y="12678"/>
                </a:cubicBezTo>
                <a:cubicBezTo>
                  <a:pt x="21340" y="12654"/>
                  <a:pt x="21333" y="12628"/>
                  <a:pt x="21348" y="12592"/>
                </a:cubicBezTo>
                <a:cubicBezTo>
                  <a:pt x="21359" y="12563"/>
                  <a:pt x="21370" y="12494"/>
                  <a:pt x="21373" y="12437"/>
                </a:cubicBezTo>
                <a:cubicBezTo>
                  <a:pt x="21375" y="12381"/>
                  <a:pt x="21385" y="12326"/>
                  <a:pt x="21394" y="12316"/>
                </a:cubicBezTo>
                <a:cubicBezTo>
                  <a:pt x="21404" y="12306"/>
                  <a:pt x="21402" y="12283"/>
                  <a:pt x="21389" y="12267"/>
                </a:cubicBezTo>
                <a:cubicBezTo>
                  <a:pt x="21358" y="12227"/>
                  <a:pt x="21349" y="12084"/>
                  <a:pt x="21373" y="12023"/>
                </a:cubicBezTo>
                <a:cubicBezTo>
                  <a:pt x="21383" y="11997"/>
                  <a:pt x="21380" y="11959"/>
                  <a:pt x="21366" y="11940"/>
                </a:cubicBezTo>
                <a:cubicBezTo>
                  <a:pt x="21345" y="11914"/>
                  <a:pt x="21364" y="11869"/>
                  <a:pt x="21438" y="11768"/>
                </a:cubicBezTo>
                <a:cubicBezTo>
                  <a:pt x="21535" y="11636"/>
                  <a:pt x="21555" y="11574"/>
                  <a:pt x="21479" y="11642"/>
                </a:cubicBezTo>
                <a:cubicBezTo>
                  <a:pt x="21383" y="11727"/>
                  <a:pt x="21319" y="11301"/>
                  <a:pt x="21406" y="11158"/>
                </a:cubicBezTo>
                <a:cubicBezTo>
                  <a:pt x="21433" y="11112"/>
                  <a:pt x="21435" y="11084"/>
                  <a:pt x="21414" y="11042"/>
                </a:cubicBezTo>
                <a:cubicBezTo>
                  <a:pt x="21382" y="10978"/>
                  <a:pt x="21359" y="10665"/>
                  <a:pt x="21383" y="10638"/>
                </a:cubicBezTo>
                <a:cubicBezTo>
                  <a:pt x="21406" y="10614"/>
                  <a:pt x="21420" y="10258"/>
                  <a:pt x="21411" y="9951"/>
                </a:cubicBezTo>
                <a:cubicBezTo>
                  <a:pt x="21407" y="9845"/>
                  <a:pt x="21416" y="9702"/>
                  <a:pt x="21430" y="9633"/>
                </a:cubicBezTo>
                <a:cubicBezTo>
                  <a:pt x="21444" y="9564"/>
                  <a:pt x="21447" y="9483"/>
                  <a:pt x="21437" y="9454"/>
                </a:cubicBezTo>
                <a:cubicBezTo>
                  <a:pt x="21427" y="9424"/>
                  <a:pt x="21432" y="9383"/>
                  <a:pt x="21447" y="9362"/>
                </a:cubicBezTo>
                <a:cubicBezTo>
                  <a:pt x="21463" y="9341"/>
                  <a:pt x="21476" y="9304"/>
                  <a:pt x="21476" y="9279"/>
                </a:cubicBezTo>
                <a:cubicBezTo>
                  <a:pt x="21476" y="9255"/>
                  <a:pt x="21514" y="9217"/>
                  <a:pt x="21560" y="9196"/>
                </a:cubicBezTo>
                <a:cubicBezTo>
                  <a:pt x="21568" y="9192"/>
                  <a:pt x="21574" y="9187"/>
                  <a:pt x="21582" y="9182"/>
                </a:cubicBezTo>
                <a:lnTo>
                  <a:pt x="21582" y="8174"/>
                </a:lnTo>
                <a:cubicBezTo>
                  <a:pt x="21580" y="8175"/>
                  <a:pt x="21579" y="8176"/>
                  <a:pt x="21577" y="8177"/>
                </a:cubicBezTo>
                <a:cubicBezTo>
                  <a:pt x="21538" y="8212"/>
                  <a:pt x="21489" y="8188"/>
                  <a:pt x="21489" y="8135"/>
                </a:cubicBezTo>
                <a:cubicBezTo>
                  <a:pt x="21489" y="8115"/>
                  <a:pt x="21472" y="8083"/>
                  <a:pt x="21451" y="8064"/>
                </a:cubicBezTo>
                <a:cubicBezTo>
                  <a:pt x="21407" y="8025"/>
                  <a:pt x="21400" y="7920"/>
                  <a:pt x="21438" y="7844"/>
                </a:cubicBezTo>
                <a:cubicBezTo>
                  <a:pt x="21455" y="7810"/>
                  <a:pt x="21455" y="7787"/>
                  <a:pt x="21438" y="7775"/>
                </a:cubicBezTo>
                <a:cubicBezTo>
                  <a:pt x="21409" y="7756"/>
                  <a:pt x="21403" y="7643"/>
                  <a:pt x="21430" y="7614"/>
                </a:cubicBezTo>
                <a:cubicBezTo>
                  <a:pt x="21440" y="7603"/>
                  <a:pt x="21447" y="7425"/>
                  <a:pt x="21445" y="7217"/>
                </a:cubicBezTo>
                <a:cubicBezTo>
                  <a:pt x="21443" y="6953"/>
                  <a:pt x="21452" y="6817"/>
                  <a:pt x="21476" y="6765"/>
                </a:cubicBezTo>
                <a:cubicBezTo>
                  <a:pt x="21503" y="6706"/>
                  <a:pt x="21503" y="6688"/>
                  <a:pt x="21477" y="6678"/>
                </a:cubicBezTo>
                <a:cubicBezTo>
                  <a:pt x="21443" y="6664"/>
                  <a:pt x="21427" y="6206"/>
                  <a:pt x="21459" y="6151"/>
                </a:cubicBezTo>
                <a:cubicBezTo>
                  <a:pt x="21487" y="6102"/>
                  <a:pt x="21487" y="6014"/>
                  <a:pt x="21458" y="5952"/>
                </a:cubicBezTo>
                <a:cubicBezTo>
                  <a:pt x="21426" y="5881"/>
                  <a:pt x="21478" y="5350"/>
                  <a:pt x="21520" y="5322"/>
                </a:cubicBezTo>
                <a:cubicBezTo>
                  <a:pt x="21533" y="5313"/>
                  <a:pt x="21526" y="5284"/>
                  <a:pt x="21502" y="5255"/>
                </a:cubicBezTo>
                <a:cubicBezTo>
                  <a:pt x="21466" y="5212"/>
                  <a:pt x="21461" y="5160"/>
                  <a:pt x="21473" y="4920"/>
                </a:cubicBezTo>
                <a:cubicBezTo>
                  <a:pt x="21489" y="4594"/>
                  <a:pt x="21488" y="4611"/>
                  <a:pt x="21492" y="4375"/>
                </a:cubicBezTo>
                <a:cubicBezTo>
                  <a:pt x="21494" y="4189"/>
                  <a:pt x="21504" y="4057"/>
                  <a:pt x="21515" y="4057"/>
                </a:cubicBezTo>
                <a:cubicBezTo>
                  <a:pt x="21518" y="4057"/>
                  <a:pt x="21524" y="3994"/>
                  <a:pt x="21528" y="3915"/>
                </a:cubicBezTo>
                <a:cubicBezTo>
                  <a:pt x="21532" y="3837"/>
                  <a:pt x="21542" y="3760"/>
                  <a:pt x="21551" y="3745"/>
                </a:cubicBezTo>
                <a:cubicBezTo>
                  <a:pt x="21560" y="3730"/>
                  <a:pt x="21556" y="3710"/>
                  <a:pt x="21542" y="3700"/>
                </a:cubicBezTo>
                <a:cubicBezTo>
                  <a:pt x="21508" y="3678"/>
                  <a:pt x="21529" y="3115"/>
                  <a:pt x="21565" y="3068"/>
                </a:cubicBezTo>
                <a:cubicBezTo>
                  <a:pt x="21579" y="3049"/>
                  <a:pt x="21584" y="3026"/>
                  <a:pt x="21575" y="3017"/>
                </a:cubicBezTo>
                <a:cubicBezTo>
                  <a:pt x="21569" y="3010"/>
                  <a:pt x="21573" y="2997"/>
                  <a:pt x="21582" y="2981"/>
                </a:cubicBezTo>
                <a:lnTo>
                  <a:pt x="21582" y="1616"/>
                </a:lnTo>
                <a:cubicBezTo>
                  <a:pt x="21580" y="1614"/>
                  <a:pt x="21580" y="1611"/>
                  <a:pt x="21578" y="1609"/>
                </a:cubicBezTo>
                <a:cubicBezTo>
                  <a:pt x="21555" y="1571"/>
                  <a:pt x="21543" y="1528"/>
                  <a:pt x="21552" y="1513"/>
                </a:cubicBezTo>
                <a:cubicBezTo>
                  <a:pt x="21560" y="1498"/>
                  <a:pt x="21571" y="1381"/>
                  <a:pt x="21575" y="1251"/>
                </a:cubicBezTo>
                <a:cubicBezTo>
                  <a:pt x="21576" y="1205"/>
                  <a:pt x="21579" y="1167"/>
                  <a:pt x="21582" y="1129"/>
                </a:cubicBezTo>
                <a:lnTo>
                  <a:pt x="21582" y="832"/>
                </a:lnTo>
                <a:cubicBezTo>
                  <a:pt x="21558" y="691"/>
                  <a:pt x="21527" y="363"/>
                  <a:pt x="21535" y="293"/>
                </a:cubicBezTo>
                <a:cubicBezTo>
                  <a:pt x="21537" y="266"/>
                  <a:pt x="21515" y="239"/>
                  <a:pt x="21482" y="228"/>
                </a:cubicBezTo>
                <a:cubicBezTo>
                  <a:pt x="21451" y="218"/>
                  <a:pt x="21402" y="187"/>
                  <a:pt x="21373" y="160"/>
                </a:cubicBezTo>
                <a:cubicBezTo>
                  <a:pt x="21315" y="103"/>
                  <a:pt x="21147" y="55"/>
                  <a:pt x="21045" y="67"/>
                </a:cubicBezTo>
                <a:cubicBezTo>
                  <a:pt x="21007" y="71"/>
                  <a:pt x="20970" y="62"/>
                  <a:pt x="20962" y="48"/>
                </a:cubicBezTo>
                <a:cubicBezTo>
                  <a:pt x="20953" y="34"/>
                  <a:pt x="20920" y="23"/>
                  <a:pt x="20886" y="23"/>
                </a:cubicBezTo>
                <a:cubicBezTo>
                  <a:pt x="20864" y="23"/>
                  <a:pt x="20844" y="13"/>
                  <a:pt x="20826" y="0"/>
                </a:cubicBezTo>
                <a:lnTo>
                  <a:pt x="19565" y="0"/>
                </a:lnTo>
                <a:cubicBezTo>
                  <a:pt x="19564" y="18"/>
                  <a:pt x="19505" y="38"/>
                  <a:pt x="19409" y="39"/>
                </a:cubicBezTo>
                <a:cubicBezTo>
                  <a:pt x="19332" y="40"/>
                  <a:pt x="19230" y="51"/>
                  <a:pt x="19182" y="63"/>
                </a:cubicBezTo>
                <a:cubicBezTo>
                  <a:pt x="19129" y="76"/>
                  <a:pt x="19086" y="72"/>
                  <a:pt x="19069" y="55"/>
                </a:cubicBezTo>
                <a:cubicBezTo>
                  <a:pt x="19051" y="35"/>
                  <a:pt x="19026" y="34"/>
                  <a:pt x="18994" y="53"/>
                </a:cubicBezTo>
                <a:cubicBezTo>
                  <a:pt x="18968" y="68"/>
                  <a:pt x="18936" y="74"/>
                  <a:pt x="18923" y="65"/>
                </a:cubicBezTo>
                <a:cubicBezTo>
                  <a:pt x="18883" y="39"/>
                  <a:pt x="18742" y="29"/>
                  <a:pt x="18742" y="53"/>
                </a:cubicBezTo>
                <a:cubicBezTo>
                  <a:pt x="18742" y="66"/>
                  <a:pt x="18765" y="90"/>
                  <a:pt x="18793" y="106"/>
                </a:cubicBezTo>
                <a:cubicBezTo>
                  <a:pt x="18867" y="148"/>
                  <a:pt x="18832" y="190"/>
                  <a:pt x="18734" y="176"/>
                </a:cubicBezTo>
                <a:cubicBezTo>
                  <a:pt x="18689" y="170"/>
                  <a:pt x="18613" y="164"/>
                  <a:pt x="18566" y="163"/>
                </a:cubicBezTo>
                <a:cubicBezTo>
                  <a:pt x="18505" y="162"/>
                  <a:pt x="18476" y="146"/>
                  <a:pt x="18467" y="110"/>
                </a:cubicBezTo>
                <a:cubicBezTo>
                  <a:pt x="18456" y="63"/>
                  <a:pt x="18424" y="59"/>
                  <a:pt x="18111" y="58"/>
                </a:cubicBezTo>
                <a:cubicBezTo>
                  <a:pt x="17840" y="58"/>
                  <a:pt x="17766" y="66"/>
                  <a:pt x="17766" y="94"/>
                </a:cubicBezTo>
                <a:cubicBezTo>
                  <a:pt x="17766" y="154"/>
                  <a:pt x="17684" y="184"/>
                  <a:pt x="17574" y="164"/>
                </a:cubicBezTo>
                <a:cubicBezTo>
                  <a:pt x="17507" y="153"/>
                  <a:pt x="17470" y="132"/>
                  <a:pt x="17470" y="105"/>
                </a:cubicBezTo>
                <a:cubicBezTo>
                  <a:pt x="17470" y="77"/>
                  <a:pt x="17437" y="62"/>
                  <a:pt x="17359" y="56"/>
                </a:cubicBezTo>
                <a:cubicBezTo>
                  <a:pt x="17284" y="50"/>
                  <a:pt x="17253" y="57"/>
                  <a:pt x="17265" y="77"/>
                </a:cubicBezTo>
                <a:cubicBezTo>
                  <a:pt x="17290" y="121"/>
                  <a:pt x="17202" y="147"/>
                  <a:pt x="17149" y="111"/>
                </a:cubicBezTo>
                <a:cubicBezTo>
                  <a:pt x="17119" y="91"/>
                  <a:pt x="17075" y="89"/>
                  <a:pt x="17023" y="105"/>
                </a:cubicBezTo>
                <a:cubicBezTo>
                  <a:pt x="16964" y="124"/>
                  <a:pt x="16940" y="119"/>
                  <a:pt x="16925" y="90"/>
                </a:cubicBezTo>
                <a:cubicBezTo>
                  <a:pt x="16909" y="60"/>
                  <a:pt x="16884" y="57"/>
                  <a:pt x="16818" y="78"/>
                </a:cubicBezTo>
                <a:cubicBezTo>
                  <a:pt x="16765" y="94"/>
                  <a:pt x="16715" y="94"/>
                  <a:pt x="16688" y="78"/>
                </a:cubicBezTo>
                <a:cubicBezTo>
                  <a:pt x="16664" y="64"/>
                  <a:pt x="16619" y="60"/>
                  <a:pt x="16589" y="68"/>
                </a:cubicBezTo>
                <a:cubicBezTo>
                  <a:pt x="16559" y="77"/>
                  <a:pt x="16500" y="71"/>
                  <a:pt x="16458" y="55"/>
                </a:cubicBezTo>
                <a:cubicBezTo>
                  <a:pt x="16415" y="39"/>
                  <a:pt x="16375" y="36"/>
                  <a:pt x="16368" y="48"/>
                </a:cubicBezTo>
                <a:cubicBezTo>
                  <a:pt x="16361" y="60"/>
                  <a:pt x="16178" y="69"/>
                  <a:pt x="15963" y="66"/>
                </a:cubicBezTo>
                <a:cubicBezTo>
                  <a:pt x="15737" y="63"/>
                  <a:pt x="15527" y="75"/>
                  <a:pt x="15468" y="92"/>
                </a:cubicBezTo>
                <a:cubicBezTo>
                  <a:pt x="15391" y="115"/>
                  <a:pt x="15350" y="114"/>
                  <a:pt x="15306" y="90"/>
                </a:cubicBezTo>
                <a:cubicBezTo>
                  <a:pt x="15272" y="72"/>
                  <a:pt x="15194" y="64"/>
                  <a:pt x="15126" y="71"/>
                </a:cubicBezTo>
                <a:cubicBezTo>
                  <a:pt x="15060" y="79"/>
                  <a:pt x="14947" y="84"/>
                  <a:pt x="14877" y="82"/>
                </a:cubicBezTo>
                <a:cubicBezTo>
                  <a:pt x="14640" y="77"/>
                  <a:pt x="13954" y="81"/>
                  <a:pt x="13799" y="88"/>
                </a:cubicBezTo>
                <a:cubicBezTo>
                  <a:pt x="13714" y="92"/>
                  <a:pt x="13606" y="83"/>
                  <a:pt x="13560" y="68"/>
                </a:cubicBezTo>
                <a:cubicBezTo>
                  <a:pt x="13502" y="48"/>
                  <a:pt x="13454" y="48"/>
                  <a:pt x="13403" y="69"/>
                </a:cubicBezTo>
                <a:cubicBezTo>
                  <a:pt x="13351" y="90"/>
                  <a:pt x="13288" y="91"/>
                  <a:pt x="13198" y="71"/>
                </a:cubicBezTo>
                <a:cubicBezTo>
                  <a:pt x="13053" y="41"/>
                  <a:pt x="12673" y="69"/>
                  <a:pt x="12696" y="108"/>
                </a:cubicBezTo>
                <a:cubicBezTo>
                  <a:pt x="12723" y="156"/>
                  <a:pt x="12623" y="171"/>
                  <a:pt x="12591" y="124"/>
                </a:cubicBezTo>
                <a:cubicBezTo>
                  <a:pt x="12558" y="75"/>
                  <a:pt x="12488" y="63"/>
                  <a:pt x="12465" y="102"/>
                </a:cubicBezTo>
                <a:cubicBezTo>
                  <a:pt x="12446" y="135"/>
                  <a:pt x="12333" y="124"/>
                  <a:pt x="12339" y="91"/>
                </a:cubicBezTo>
                <a:cubicBezTo>
                  <a:pt x="12341" y="75"/>
                  <a:pt x="12226" y="62"/>
                  <a:pt x="12057" y="60"/>
                </a:cubicBezTo>
                <a:cubicBezTo>
                  <a:pt x="11632" y="54"/>
                  <a:pt x="11411" y="35"/>
                  <a:pt x="11322" y="0"/>
                </a:cubicBezTo>
                <a:lnTo>
                  <a:pt x="10296" y="0"/>
                </a:lnTo>
                <a:cubicBezTo>
                  <a:pt x="10217" y="53"/>
                  <a:pt x="10170" y="57"/>
                  <a:pt x="9709" y="58"/>
                </a:cubicBezTo>
                <a:cubicBezTo>
                  <a:pt x="9428" y="60"/>
                  <a:pt x="9185" y="52"/>
                  <a:pt x="9169" y="41"/>
                </a:cubicBezTo>
                <a:cubicBezTo>
                  <a:pt x="9152" y="30"/>
                  <a:pt x="9113" y="35"/>
                  <a:pt x="9082" y="53"/>
                </a:cubicBezTo>
                <a:cubicBezTo>
                  <a:pt x="9036" y="80"/>
                  <a:pt x="9021" y="77"/>
                  <a:pt x="8994" y="38"/>
                </a:cubicBezTo>
                <a:cubicBezTo>
                  <a:pt x="8977" y="13"/>
                  <a:pt x="8956" y="4"/>
                  <a:pt x="8948" y="18"/>
                </a:cubicBezTo>
                <a:cubicBezTo>
                  <a:pt x="8936" y="38"/>
                  <a:pt x="8745" y="55"/>
                  <a:pt x="8560" y="52"/>
                </a:cubicBezTo>
                <a:cubicBezTo>
                  <a:pt x="8546" y="52"/>
                  <a:pt x="8107" y="50"/>
                  <a:pt x="7584" y="48"/>
                </a:cubicBezTo>
                <a:cubicBezTo>
                  <a:pt x="6766" y="45"/>
                  <a:pt x="6627" y="39"/>
                  <a:pt x="6588" y="2"/>
                </a:cubicBezTo>
                <a:cubicBezTo>
                  <a:pt x="6588" y="2"/>
                  <a:pt x="6588" y="1"/>
                  <a:pt x="6587" y="0"/>
                </a:cubicBezTo>
                <a:lnTo>
                  <a:pt x="6540" y="0"/>
                </a:lnTo>
                <a:cubicBezTo>
                  <a:pt x="6544" y="41"/>
                  <a:pt x="6514" y="83"/>
                  <a:pt x="6474" y="66"/>
                </a:cubicBezTo>
                <a:cubicBezTo>
                  <a:pt x="6450" y="56"/>
                  <a:pt x="6002" y="42"/>
                  <a:pt x="5479" y="34"/>
                </a:cubicBezTo>
                <a:cubicBezTo>
                  <a:pt x="4675" y="22"/>
                  <a:pt x="4223" y="10"/>
                  <a:pt x="4132" y="0"/>
                </a:cubicBezTo>
                <a:lnTo>
                  <a:pt x="0" y="0"/>
                </a:lnTo>
                <a:close/>
                <a:moveTo>
                  <a:pt x="3314" y="1198"/>
                </a:moveTo>
                <a:cubicBezTo>
                  <a:pt x="3619" y="1198"/>
                  <a:pt x="3924" y="1206"/>
                  <a:pt x="3998" y="1224"/>
                </a:cubicBezTo>
                <a:cubicBezTo>
                  <a:pt x="4062" y="1238"/>
                  <a:pt x="4115" y="1237"/>
                  <a:pt x="4134" y="1221"/>
                </a:cubicBezTo>
                <a:cubicBezTo>
                  <a:pt x="4150" y="1206"/>
                  <a:pt x="4246" y="1200"/>
                  <a:pt x="4346" y="1208"/>
                </a:cubicBezTo>
                <a:cubicBezTo>
                  <a:pt x="4447" y="1216"/>
                  <a:pt x="4642" y="1228"/>
                  <a:pt x="4781" y="1234"/>
                </a:cubicBezTo>
                <a:cubicBezTo>
                  <a:pt x="5219" y="1256"/>
                  <a:pt x="5269" y="1277"/>
                  <a:pt x="5291" y="1456"/>
                </a:cubicBezTo>
                <a:cubicBezTo>
                  <a:pt x="5300" y="1523"/>
                  <a:pt x="5305" y="1753"/>
                  <a:pt x="5302" y="1967"/>
                </a:cubicBezTo>
                <a:cubicBezTo>
                  <a:pt x="5298" y="2286"/>
                  <a:pt x="5289" y="2365"/>
                  <a:pt x="5253" y="2403"/>
                </a:cubicBezTo>
                <a:cubicBezTo>
                  <a:pt x="5194" y="2467"/>
                  <a:pt x="4868" y="2501"/>
                  <a:pt x="4635" y="2469"/>
                </a:cubicBezTo>
                <a:cubicBezTo>
                  <a:pt x="4562" y="2459"/>
                  <a:pt x="4490" y="2462"/>
                  <a:pt x="4474" y="2475"/>
                </a:cubicBezTo>
                <a:cubicBezTo>
                  <a:pt x="4458" y="2489"/>
                  <a:pt x="4434" y="2487"/>
                  <a:pt x="4420" y="2472"/>
                </a:cubicBezTo>
                <a:cubicBezTo>
                  <a:pt x="4403" y="2454"/>
                  <a:pt x="4363" y="2454"/>
                  <a:pt x="4305" y="2472"/>
                </a:cubicBezTo>
                <a:cubicBezTo>
                  <a:pt x="4247" y="2490"/>
                  <a:pt x="4204" y="2489"/>
                  <a:pt x="4184" y="2471"/>
                </a:cubicBezTo>
                <a:cubicBezTo>
                  <a:pt x="4164" y="2454"/>
                  <a:pt x="4092" y="2452"/>
                  <a:pt x="3990" y="2467"/>
                </a:cubicBezTo>
                <a:cubicBezTo>
                  <a:pt x="3900" y="2480"/>
                  <a:pt x="3822" y="2485"/>
                  <a:pt x="3815" y="2477"/>
                </a:cubicBezTo>
                <a:cubicBezTo>
                  <a:pt x="3808" y="2470"/>
                  <a:pt x="3534" y="2462"/>
                  <a:pt x="3207" y="2459"/>
                </a:cubicBezTo>
                <a:cubicBezTo>
                  <a:pt x="2778" y="2455"/>
                  <a:pt x="2600" y="2443"/>
                  <a:pt x="2571" y="2417"/>
                </a:cubicBezTo>
                <a:cubicBezTo>
                  <a:pt x="2550" y="2398"/>
                  <a:pt x="2521" y="2390"/>
                  <a:pt x="2506" y="2400"/>
                </a:cubicBezTo>
                <a:cubicBezTo>
                  <a:pt x="2469" y="2424"/>
                  <a:pt x="2405" y="2254"/>
                  <a:pt x="2395" y="2103"/>
                </a:cubicBezTo>
                <a:cubicBezTo>
                  <a:pt x="2382" y="1926"/>
                  <a:pt x="2388" y="1599"/>
                  <a:pt x="2407" y="1467"/>
                </a:cubicBezTo>
                <a:cubicBezTo>
                  <a:pt x="2427" y="1321"/>
                  <a:pt x="2482" y="1262"/>
                  <a:pt x="2631" y="1226"/>
                </a:cubicBezTo>
                <a:cubicBezTo>
                  <a:pt x="2705" y="1208"/>
                  <a:pt x="3010" y="1199"/>
                  <a:pt x="3314" y="1198"/>
                </a:cubicBezTo>
                <a:close/>
                <a:moveTo>
                  <a:pt x="10398" y="13020"/>
                </a:moveTo>
                <a:cubicBezTo>
                  <a:pt x="10441" y="13019"/>
                  <a:pt x="10493" y="13033"/>
                  <a:pt x="10558" y="13060"/>
                </a:cubicBezTo>
                <a:cubicBezTo>
                  <a:pt x="10608" y="13080"/>
                  <a:pt x="10635" y="13080"/>
                  <a:pt x="10646" y="13060"/>
                </a:cubicBezTo>
                <a:cubicBezTo>
                  <a:pt x="10657" y="13042"/>
                  <a:pt x="10684" y="13055"/>
                  <a:pt x="10717" y="13093"/>
                </a:cubicBezTo>
                <a:cubicBezTo>
                  <a:pt x="10747" y="13127"/>
                  <a:pt x="10812" y="13172"/>
                  <a:pt x="10862" y="13194"/>
                </a:cubicBezTo>
                <a:cubicBezTo>
                  <a:pt x="10953" y="13235"/>
                  <a:pt x="10954" y="13255"/>
                  <a:pt x="10878" y="13350"/>
                </a:cubicBezTo>
                <a:cubicBezTo>
                  <a:pt x="10847" y="13389"/>
                  <a:pt x="10848" y="13400"/>
                  <a:pt x="10882" y="13431"/>
                </a:cubicBezTo>
                <a:cubicBezTo>
                  <a:pt x="10915" y="13460"/>
                  <a:pt x="10935" y="13452"/>
                  <a:pt x="10999" y="13378"/>
                </a:cubicBezTo>
                <a:cubicBezTo>
                  <a:pt x="11042" y="13330"/>
                  <a:pt x="11089" y="13290"/>
                  <a:pt x="11104" y="13290"/>
                </a:cubicBezTo>
                <a:cubicBezTo>
                  <a:pt x="11119" y="13290"/>
                  <a:pt x="11134" y="13262"/>
                  <a:pt x="11139" y="13227"/>
                </a:cubicBezTo>
                <a:cubicBezTo>
                  <a:pt x="11151" y="13139"/>
                  <a:pt x="11276" y="13136"/>
                  <a:pt x="11288" y="13224"/>
                </a:cubicBezTo>
                <a:cubicBezTo>
                  <a:pt x="11293" y="13262"/>
                  <a:pt x="11326" y="13297"/>
                  <a:pt x="11374" y="13315"/>
                </a:cubicBezTo>
                <a:cubicBezTo>
                  <a:pt x="11417" y="13331"/>
                  <a:pt x="11452" y="13355"/>
                  <a:pt x="11452" y="13368"/>
                </a:cubicBezTo>
                <a:cubicBezTo>
                  <a:pt x="11452" y="13381"/>
                  <a:pt x="11490" y="13415"/>
                  <a:pt x="11536" y="13444"/>
                </a:cubicBezTo>
                <a:cubicBezTo>
                  <a:pt x="11615" y="13495"/>
                  <a:pt x="11617" y="13499"/>
                  <a:pt x="11570" y="13537"/>
                </a:cubicBezTo>
                <a:cubicBezTo>
                  <a:pt x="11522" y="13574"/>
                  <a:pt x="11522" y="13575"/>
                  <a:pt x="11581" y="13567"/>
                </a:cubicBezTo>
                <a:cubicBezTo>
                  <a:pt x="11666" y="13556"/>
                  <a:pt x="11715" y="13638"/>
                  <a:pt x="11670" y="13716"/>
                </a:cubicBezTo>
                <a:cubicBezTo>
                  <a:pt x="11628" y="13788"/>
                  <a:pt x="11648" y="13828"/>
                  <a:pt x="11715" y="13809"/>
                </a:cubicBezTo>
                <a:cubicBezTo>
                  <a:pt x="11777" y="13792"/>
                  <a:pt x="11816" y="13866"/>
                  <a:pt x="11810" y="13985"/>
                </a:cubicBezTo>
                <a:cubicBezTo>
                  <a:pt x="11807" y="14032"/>
                  <a:pt x="11815" y="14090"/>
                  <a:pt x="11827" y="14113"/>
                </a:cubicBezTo>
                <a:cubicBezTo>
                  <a:pt x="11867" y="14192"/>
                  <a:pt x="11924" y="14482"/>
                  <a:pt x="11902" y="14497"/>
                </a:cubicBezTo>
                <a:cubicBezTo>
                  <a:pt x="11890" y="14505"/>
                  <a:pt x="11859" y="14503"/>
                  <a:pt x="11832" y="14493"/>
                </a:cubicBezTo>
                <a:cubicBezTo>
                  <a:pt x="11786" y="14476"/>
                  <a:pt x="11787" y="14477"/>
                  <a:pt x="11834" y="14517"/>
                </a:cubicBezTo>
                <a:cubicBezTo>
                  <a:pt x="11863" y="14541"/>
                  <a:pt x="11878" y="14577"/>
                  <a:pt x="11869" y="14602"/>
                </a:cubicBezTo>
                <a:cubicBezTo>
                  <a:pt x="11860" y="14626"/>
                  <a:pt x="11865" y="14658"/>
                  <a:pt x="11880" y="14674"/>
                </a:cubicBezTo>
                <a:cubicBezTo>
                  <a:pt x="11898" y="14694"/>
                  <a:pt x="11898" y="14710"/>
                  <a:pt x="11878" y="14723"/>
                </a:cubicBezTo>
                <a:cubicBezTo>
                  <a:pt x="11862" y="14733"/>
                  <a:pt x="11850" y="14765"/>
                  <a:pt x="11850" y="14795"/>
                </a:cubicBezTo>
                <a:cubicBezTo>
                  <a:pt x="11850" y="14824"/>
                  <a:pt x="11830" y="14860"/>
                  <a:pt x="11806" y="14875"/>
                </a:cubicBezTo>
                <a:cubicBezTo>
                  <a:pt x="11780" y="14890"/>
                  <a:pt x="11768" y="14919"/>
                  <a:pt x="11778" y="14946"/>
                </a:cubicBezTo>
                <a:cubicBezTo>
                  <a:pt x="11787" y="14971"/>
                  <a:pt x="11782" y="14999"/>
                  <a:pt x="11767" y="15009"/>
                </a:cubicBezTo>
                <a:cubicBezTo>
                  <a:pt x="11750" y="15021"/>
                  <a:pt x="11750" y="15039"/>
                  <a:pt x="11769" y="15063"/>
                </a:cubicBezTo>
                <a:cubicBezTo>
                  <a:pt x="11811" y="15118"/>
                  <a:pt x="11699" y="15264"/>
                  <a:pt x="11648" y="15219"/>
                </a:cubicBezTo>
                <a:cubicBezTo>
                  <a:pt x="11628" y="15201"/>
                  <a:pt x="11618" y="15174"/>
                  <a:pt x="11626" y="15160"/>
                </a:cubicBezTo>
                <a:cubicBezTo>
                  <a:pt x="11634" y="15147"/>
                  <a:pt x="11629" y="15135"/>
                  <a:pt x="11615" y="15135"/>
                </a:cubicBezTo>
                <a:cubicBezTo>
                  <a:pt x="11600" y="15135"/>
                  <a:pt x="11579" y="15152"/>
                  <a:pt x="11567" y="15171"/>
                </a:cubicBezTo>
                <a:cubicBezTo>
                  <a:pt x="11539" y="15221"/>
                  <a:pt x="11532" y="15280"/>
                  <a:pt x="11557" y="15263"/>
                </a:cubicBezTo>
                <a:cubicBezTo>
                  <a:pt x="11569" y="15256"/>
                  <a:pt x="11593" y="15267"/>
                  <a:pt x="11610" y="15290"/>
                </a:cubicBezTo>
                <a:cubicBezTo>
                  <a:pt x="11634" y="15322"/>
                  <a:pt x="11630" y="15336"/>
                  <a:pt x="11588" y="15360"/>
                </a:cubicBezTo>
                <a:cubicBezTo>
                  <a:pt x="11559" y="15377"/>
                  <a:pt x="11522" y="15438"/>
                  <a:pt x="11504" y="15497"/>
                </a:cubicBezTo>
                <a:cubicBezTo>
                  <a:pt x="11460" y="15646"/>
                  <a:pt x="11436" y="15665"/>
                  <a:pt x="11373" y="15604"/>
                </a:cubicBezTo>
                <a:cubicBezTo>
                  <a:pt x="11344" y="15576"/>
                  <a:pt x="11320" y="15564"/>
                  <a:pt x="11320" y="15578"/>
                </a:cubicBezTo>
                <a:cubicBezTo>
                  <a:pt x="11319" y="15592"/>
                  <a:pt x="11295" y="15572"/>
                  <a:pt x="11266" y="15533"/>
                </a:cubicBezTo>
                <a:lnTo>
                  <a:pt x="11213" y="15462"/>
                </a:lnTo>
                <a:lnTo>
                  <a:pt x="11229" y="15541"/>
                </a:lnTo>
                <a:cubicBezTo>
                  <a:pt x="11239" y="15587"/>
                  <a:pt x="11233" y="15636"/>
                  <a:pt x="11214" y="15661"/>
                </a:cubicBezTo>
                <a:cubicBezTo>
                  <a:pt x="11196" y="15685"/>
                  <a:pt x="11189" y="15704"/>
                  <a:pt x="11199" y="15704"/>
                </a:cubicBezTo>
                <a:cubicBezTo>
                  <a:pt x="11208" y="15704"/>
                  <a:pt x="11175" y="15749"/>
                  <a:pt x="11124" y="15805"/>
                </a:cubicBezTo>
                <a:cubicBezTo>
                  <a:pt x="11073" y="15861"/>
                  <a:pt x="11018" y="15899"/>
                  <a:pt x="11002" y="15888"/>
                </a:cubicBezTo>
                <a:cubicBezTo>
                  <a:pt x="10986" y="15877"/>
                  <a:pt x="10941" y="15891"/>
                  <a:pt x="10902" y="15919"/>
                </a:cubicBezTo>
                <a:cubicBezTo>
                  <a:pt x="10863" y="15948"/>
                  <a:pt x="10818" y="15971"/>
                  <a:pt x="10804" y="15972"/>
                </a:cubicBezTo>
                <a:cubicBezTo>
                  <a:pt x="10789" y="15972"/>
                  <a:pt x="10749" y="15990"/>
                  <a:pt x="10715" y="16011"/>
                </a:cubicBezTo>
                <a:cubicBezTo>
                  <a:pt x="10681" y="16031"/>
                  <a:pt x="10638" y="16042"/>
                  <a:pt x="10619" y="16034"/>
                </a:cubicBezTo>
                <a:cubicBezTo>
                  <a:pt x="10600" y="16026"/>
                  <a:pt x="10574" y="16033"/>
                  <a:pt x="10560" y="16048"/>
                </a:cubicBezTo>
                <a:cubicBezTo>
                  <a:pt x="10543" y="16065"/>
                  <a:pt x="10522" y="16059"/>
                  <a:pt x="10500" y="16031"/>
                </a:cubicBezTo>
                <a:cubicBezTo>
                  <a:pt x="10469" y="15991"/>
                  <a:pt x="10463" y="15991"/>
                  <a:pt x="10434" y="16034"/>
                </a:cubicBezTo>
                <a:cubicBezTo>
                  <a:pt x="10411" y="16067"/>
                  <a:pt x="10396" y="16072"/>
                  <a:pt x="10383" y="16048"/>
                </a:cubicBezTo>
                <a:cubicBezTo>
                  <a:pt x="10372" y="16030"/>
                  <a:pt x="10337" y="16022"/>
                  <a:pt x="10305" y="16031"/>
                </a:cubicBezTo>
                <a:cubicBezTo>
                  <a:pt x="10239" y="16049"/>
                  <a:pt x="9900" y="15867"/>
                  <a:pt x="9910" y="15820"/>
                </a:cubicBezTo>
                <a:cubicBezTo>
                  <a:pt x="9913" y="15804"/>
                  <a:pt x="9901" y="15797"/>
                  <a:pt x="9882" y="15804"/>
                </a:cubicBezTo>
                <a:cubicBezTo>
                  <a:pt x="9863" y="15812"/>
                  <a:pt x="9816" y="15783"/>
                  <a:pt x="9777" y="15739"/>
                </a:cubicBezTo>
                <a:cubicBezTo>
                  <a:pt x="9710" y="15664"/>
                  <a:pt x="9708" y="15655"/>
                  <a:pt x="9745" y="15578"/>
                </a:cubicBezTo>
                <a:cubicBezTo>
                  <a:pt x="9778" y="15510"/>
                  <a:pt x="9779" y="15502"/>
                  <a:pt x="9747" y="15531"/>
                </a:cubicBezTo>
                <a:cubicBezTo>
                  <a:pt x="9717" y="15557"/>
                  <a:pt x="9692" y="15555"/>
                  <a:pt x="9632" y="15522"/>
                </a:cubicBezTo>
                <a:cubicBezTo>
                  <a:pt x="9553" y="15479"/>
                  <a:pt x="9471" y="15391"/>
                  <a:pt x="9508" y="15391"/>
                </a:cubicBezTo>
                <a:cubicBezTo>
                  <a:pt x="9520" y="15391"/>
                  <a:pt x="9501" y="15359"/>
                  <a:pt x="9467" y="15320"/>
                </a:cubicBezTo>
                <a:cubicBezTo>
                  <a:pt x="9432" y="15281"/>
                  <a:pt x="9403" y="15224"/>
                  <a:pt x="9401" y="15194"/>
                </a:cubicBezTo>
                <a:cubicBezTo>
                  <a:pt x="9399" y="15164"/>
                  <a:pt x="9382" y="15121"/>
                  <a:pt x="9363" y="15097"/>
                </a:cubicBezTo>
                <a:cubicBezTo>
                  <a:pt x="9323" y="15044"/>
                  <a:pt x="9347" y="14990"/>
                  <a:pt x="9401" y="15012"/>
                </a:cubicBezTo>
                <a:cubicBezTo>
                  <a:pt x="9423" y="15021"/>
                  <a:pt x="9440" y="15013"/>
                  <a:pt x="9440" y="14995"/>
                </a:cubicBezTo>
                <a:cubicBezTo>
                  <a:pt x="9440" y="14976"/>
                  <a:pt x="9414" y="14966"/>
                  <a:pt x="9383" y="14971"/>
                </a:cubicBezTo>
                <a:cubicBezTo>
                  <a:pt x="9311" y="14982"/>
                  <a:pt x="9257" y="14843"/>
                  <a:pt x="9302" y="14765"/>
                </a:cubicBezTo>
                <a:cubicBezTo>
                  <a:pt x="9323" y="14729"/>
                  <a:pt x="9321" y="14702"/>
                  <a:pt x="9294" y="14660"/>
                </a:cubicBezTo>
                <a:cubicBezTo>
                  <a:pt x="9263" y="14613"/>
                  <a:pt x="9262" y="14596"/>
                  <a:pt x="9292" y="14551"/>
                </a:cubicBezTo>
                <a:cubicBezTo>
                  <a:pt x="9323" y="14507"/>
                  <a:pt x="9335" y="14505"/>
                  <a:pt x="9371" y="14537"/>
                </a:cubicBezTo>
                <a:cubicBezTo>
                  <a:pt x="9395" y="14558"/>
                  <a:pt x="9414" y="14563"/>
                  <a:pt x="9414" y="14547"/>
                </a:cubicBezTo>
                <a:cubicBezTo>
                  <a:pt x="9414" y="14532"/>
                  <a:pt x="9386" y="14506"/>
                  <a:pt x="9351" y="14489"/>
                </a:cubicBezTo>
                <a:cubicBezTo>
                  <a:pt x="9281" y="14455"/>
                  <a:pt x="9266" y="14319"/>
                  <a:pt x="9334" y="14335"/>
                </a:cubicBezTo>
                <a:cubicBezTo>
                  <a:pt x="9362" y="14342"/>
                  <a:pt x="9360" y="14330"/>
                  <a:pt x="9325" y="14289"/>
                </a:cubicBezTo>
                <a:cubicBezTo>
                  <a:pt x="9292" y="14250"/>
                  <a:pt x="9287" y="14226"/>
                  <a:pt x="9308" y="14213"/>
                </a:cubicBezTo>
                <a:cubicBezTo>
                  <a:pt x="9325" y="14202"/>
                  <a:pt x="9331" y="14173"/>
                  <a:pt x="9322" y="14148"/>
                </a:cubicBezTo>
                <a:cubicBezTo>
                  <a:pt x="9312" y="14121"/>
                  <a:pt x="9340" y="14059"/>
                  <a:pt x="9389" y="13993"/>
                </a:cubicBezTo>
                <a:cubicBezTo>
                  <a:pt x="9443" y="13921"/>
                  <a:pt x="9467" y="13863"/>
                  <a:pt x="9458" y="13826"/>
                </a:cubicBezTo>
                <a:cubicBezTo>
                  <a:pt x="9450" y="13792"/>
                  <a:pt x="9459" y="13762"/>
                  <a:pt x="9482" y="13753"/>
                </a:cubicBezTo>
                <a:cubicBezTo>
                  <a:pt x="9502" y="13745"/>
                  <a:pt x="9520" y="13720"/>
                  <a:pt x="9520" y="13699"/>
                </a:cubicBezTo>
                <a:cubicBezTo>
                  <a:pt x="9520" y="13677"/>
                  <a:pt x="9543" y="13633"/>
                  <a:pt x="9573" y="13602"/>
                </a:cubicBezTo>
                <a:cubicBezTo>
                  <a:pt x="9602" y="13571"/>
                  <a:pt x="9617" y="13545"/>
                  <a:pt x="9607" y="13545"/>
                </a:cubicBezTo>
                <a:cubicBezTo>
                  <a:pt x="9597" y="13545"/>
                  <a:pt x="9623" y="13507"/>
                  <a:pt x="9665" y="13461"/>
                </a:cubicBezTo>
                <a:cubicBezTo>
                  <a:pt x="9718" y="13402"/>
                  <a:pt x="9750" y="13384"/>
                  <a:pt x="9772" y="13404"/>
                </a:cubicBezTo>
                <a:cubicBezTo>
                  <a:pt x="9793" y="13423"/>
                  <a:pt x="9818" y="13413"/>
                  <a:pt x="9853" y="13372"/>
                </a:cubicBezTo>
                <a:cubicBezTo>
                  <a:pt x="9933" y="13276"/>
                  <a:pt x="9993" y="13252"/>
                  <a:pt x="10044" y="13295"/>
                </a:cubicBezTo>
                <a:cubicBezTo>
                  <a:pt x="10084" y="13328"/>
                  <a:pt x="10085" y="13327"/>
                  <a:pt x="10052" y="13283"/>
                </a:cubicBezTo>
                <a:cubicBezTo>
                  <a:pt x="10021" y="13240"/>
                  <a:pt x="10023" y="13232"/>
                  <a:pt x="10066" y="13215"/>
                </a:cubicBezTo>
                <a:cubicBezTo>
                  <a:pt x="10093" y="13205"/>
                  <a:pt x="10136" y="13170"/>
                  <a:pt x="10161" y="13137"/>
                </a:cubicBezTo>
                <a:lnTo>
                  <a:pt x="10207" y="13077"/>
                </a:lnTo>
                <a:lnTo>
                  <a:pt x="10224" y="13140"/>
                </a:lnTo>
                <a:cubicBezTo>
                  <a:pt x="10233" y="13175"/>
                  <a:pt x="10251" y="13197"/>
                  <a:pt x="10264" y="13189"/>
                </a:cubicBezTo>
                <a:cubicBezTo>
                  <a:pt x="10278" y="13180"/>
                  <a:pt x="10281" y="13160"/>
                  <a:pt x="10272" y="13144"/>
                </a:cubicBezTo>
                <a:cubicBezTo>
                  <a:pt x="10263" y="13129"/>
                  <a:pt x="10276" y="13092"/>
                  <a:pt x="10300" y="13063"/>
                </a:cubicBezTo>
                <a:cubicBezTo>
                  <a:pt x="10324" y="13035"/>
                  <a:pt x="10356" y="13020"/>
                  <a:pt x="10398" y="13020"/>
                </a:cubicBezTo>
                <a:close/>
                <a:moveTo>
                  <a:pt x="10739" y="13262"/>
                </a:moveTo>
                <a:cubicBezTo>
                  <a:pt x="10723" y="13262"/>
                  <a:pt x="10711" y="13274"/>
                  <a:pt x="10711" y="13290"/>
                </a:cubicBezTo>
                <a:cubicBezTo>
                  <a:pt x="10711" y="13306"/>
                  <a:pt x="10716" y="13318"/>
                  <a:pt x="10722" y="13318"/>
                </a:cubicBezTo>
                <a:cubicBezTo>
                  <a:pt x="10729" y="13318"/>
                  <a:pt x="10741" y="13306"/>
                  <a:pt x="10750" y="13290"/>
                </a:cubicBezTo>
                <a:cubicBezTo>
                  <a:pt x="10759" y="13274"/>
                  <a:pt x="10754" y="13262"/>
                  <a:pt x="10739" y="13262"/>
                </a:cubicBezTo>
                <a:close/>
                <a:moveTo>
                  <a:pt x="10783" y="13474"/>
                </a:moveTo>
                <a:cubicBezTo>
                  <a:pt x="10772" y="13474"/>
                  <a:pt x="10761" y="13484"/>
                  <a:pt x="10755" y="13501"/>
                </a:cubicBezTo>
                <a:cubicBezTo>
                  <a:pt x="10745" y="13529"/>
                  <a:pt x="10752" y="13537"/>
                  <a:pt x="10778" y="13527"/>
                </a:cubicBezTo>
                <a:cubicBezTo>
                  <a:pt x="10823" y="13508"/>
                  <a:pt x="10826" y="13498"/>
                  <a:pt x="10793" y="13476"/>
                </a:cubicBezTo>
                <a:cubicBezTo>
                  <a:pt x="10790" y="13474"/>
                  <a:pt x="10787" y="13473"/>
                  <a:pt x="10783" y="13474"/>
                </a:cubicBezTo>
                <a:close/>
                <a:moveTo>
                  <a:pt x="10898" y="13574"/>
                </a:moveTo>
                <a:cubicBezTo>
                  <a:pt x="10882" y="13574"/>
                  <a:pt x="10870" y="13586"/>
                  <a:pt x="10870" y="13602"/>
                </a:cubicBezTo>
                <a:cubicBezTo>
                  <a:pt x="10870" y="13617"/>
                  <a:pt x="10875" y="13630"/>
                  <a:pt x="10881" y="13630"/>
                </a:cubicBezTo>
                <a:cubicBezTo>
                  <a:pt x="10888" y="13630"/>
                  <a:pt x="10900" y="13617"/>
                  <a:pt x="10909" y="13602"/>
                </a:cubicBezTo>
                <a:cubicBezTo>
                  <a:pt x="10918" y="13586"/>
                  <a:pt x="10913" y="13574"/>
                  <a:pt x="10898" y="13574"/>
                </a:cubicBezTo>
                <a:close/>
                <a:moveTo>
                  <a:pt x="11148" y="13587"/>
                </a:moveTo>
                <a:cubicBezTo>
                  <a:pt x="11144" y="13589"/>
                  <a:pt x="11144" y="13595"/>
                  <a:pt x="11148" y="13603"/>
                </a:cubicBezTo>
                <a:cubicBezTo>
                  <a:pt x="11157" y="13618"/>
                  <a:pt x="11175" y="13630"/>
                  <a:pt x="11189" y="13630"/>
                </a:cubicBezTo>
                <a:cubicBezTo>
                  <a:pt x="11227" y="13630"/>
                  <a:pt x="11219" y="13611"/>
                  <a:pt x="11173" y="13592"/>
                </a:cubicBezTo>
                <a:cubicBezTo>
                  <a:pt x="11161" y="13587"/>
                  <a:pt x="11153" y="13585"/>
                  <a:pt x="11148" y="13587"/>
                </a:cubicBezTo>
                <a:close/>
                <a:moveTo>
                  <a:pt x="10633" y="13716"/>
                </a:moveTo>
                <a:cubicBezTo>
                  <a:pt x="10617" y="13716"/>
                  <a:pt x="10605" y="13728"/>
                  <a:pt x="10605" y="13744"/>
                </a:cubicBezTo>
                <a:cubicBezTo>
                  <a:pt x="10605" y="13760"/>
                  <a:pt x="10610" y="13772"/>
                  <a:pt x="10617" y="13772"/>
                </a:cubicBezTo>
                <a:cubicBezTo>
                  <a:pt x="10623" y="13772"/>
                  <a:pt x="10636" y="13760"/>
                  <a:pt x="10645" y="13744"/>
                </a:cubicBezTo>
                <a:cubicBezTo>
                  <a:pt x="10654" y="13728"/>
                  <a:pt x="10648" y="13716"/>
                  <a:pt x="10633" y="13716"/>
                </a:cubicBezTo>
                <a:close/>
                <a:moveTo>
                  <a:pt x="10017" y="13753"/>
                </a:moveTo>
                <a:cubicBezTo>
                  <a:pt x="10009" y="13752"/>
                  <a:pt x="9998" y="13759"/>
                  <a:pt x="9980" y="13775"/>
                </a:cubicBezTo>
                <a:cubicBezTo>
                  <a:pt x="9942" y="13808"/>
                  <a:pt x="9943" y="13816"/>
                  <a:pt x="9987" y="13850"/>
                </a:cubicBezTo>
                <a:cubicBezTo>
                  <a:pt x="10040" y="13892"/>
                  <a:pt x="10065" y="13859"/>
                  <a:pt x="10038" y="13782"/>
                </a:cubicBezTo>
                <a:cubicBezTo>
                  <a:pt x="10031" y="13764"/>
                  <a:pt x="10026" y="13754"/>
                  <a:pt x="10017" y="13753"/>
                </a:cubicBezTo>
                <a:close/>
                <a:moveTo>
                  <a:pt x="9732" y="13878"/>
                </a:moveTo>
                <a:cubicBezTo>
                  <a:pt x="9729" y="13878"/>
                  <a:pt x="9726" y="13881"/>
                  <a:pt x="9723" y="13885"/>
                </a:cubicBezTo>
                <a:cubicBezTo>
                  <a:pt x="9710" y="13899"/>
                  <a:pt x="9707" y="13924"/>
                  <a:pt x="9716" y="13941"/>
                </a:cubicBezTo>
                <a:cubicBezTo>
                  <a:pt x="9741" y="13984"/>
                  <a:pt x="9747" y="13980"/>
                  <a:pt x="9747" y="13915"/>
                </a:cubicBezTo>
                <a:cubicBezTo>
                  <a:pt x="9747" y="13890"/>
                  <a:pt x="9741" y="13876"/>
                  <a:pt x="9732" y="13878"/>
                </a:cubicBezTo>
                <a:close/>
                <a:moveTo>
                  <a:pt x="10871" y="13923"/>
                </a:moveTo>
                <a:cubicBezTo>
                  <a:pt x="10861" y="13922"/>
                  <a:pt x="10852" y="13924"/>
                  <a:pt x="10847" y="13930"/>
                </a:cubicBezTo>
                <a:cubicBezTo>
                  <a:pt x="10838" y="13939"/>
                  <a:pt x="10849" y="13958"/>
                  <a:pt x="10870" y="13972"/>
                </a:cubicBezTo>
                <a:cubicBezTo>
                  <a:pt x="10920" y="14006"/>
                  <a:pt x="10949" y="14007"/>
                  <a:pt x="10949" y="13974"/>
                </a:cubicBezTo>
                <a:cubicBezTo>
                  <a:pt x="10949" y="13951"/>
                  <a:pt x="10903" y="13925"/>
                  <a:pt x="10871" y="13923"/>
                </a:cubicBezTo>
                <a:close/>
                <a:moveTo>
                  <a:pt x="10037" y="13943"/>
                </a:moveTo>
                <a:cubicBezTo>
                  <a:pt x="10031" y="13943"/>
                  <a:pt x="10018" y="13956"/>
                  <a:pt x="10009" y="13971"/>
                </a:cubicBezTo>
                <a:cubicBezTo>
                  <a:pt x="10000" y="13987"/>
                  <a:pt x="10006" y="14000"/>
                  <a:pt x="10021" y="14000"/>
                </a:cubicBezTo>
                <a:cubicBezTo>
                  <a:pt x="10036" y="14000"/>
                  <a:pt x="10049" y="13987"/>
                  <a:pt x="10049" y="13971"/>
                </a:cubicBezTo>
                <a:cubicBezTo>
                  <a:pt x="10049" y="13956"/>
                  <a:pt x="10044" y="13943"/>
                  <a:pt x="10037" y="13943"/>
                </a:cubicBezTo>
                <a:close/>
                <a:moveTo>
                  <a:pt x="9785" y="14030"/>
                </a:moveTo>
                <a:cubicBezTo>
                  <a:pt x="9776" y="14029"/>
                  <a:pt x="9766" y="14036"/>
                  <a:pt x="9752" y="14051"/>
                </a:cubicBezTo>
                <a:cubicBezTo>
                  <a:pt x="9724" y="14082"/>
                  <a:pt x="9727" y="14093"/>
                  <a:pt x="9764" y="14116"/>
                </a:cubicBezTo>
                <a:cubicBezTo>
                  <a:pt x="9789" y="14131"/>
                  <a:pt x="9801" y="14162"/>
                  <a:pt x="9793" y="14185"/>
                </a:cubicBezTo>
                <a:cubicBezTo>
                  <a:pt x="9785" y="14208"/>
                  <a:pt x="9791" y="14227"/>
                  <a:pt x="9806" y="14227"/>
                </a:cubicBezTo>
                <a:cubicBezTo>
                  <a:pt x="9847" y="14227"/>
                  <a:pt x="9869" y="14177"/>
                  <a:pt x="9838" y="14156"/>
                </a:cubicBezTo>
                <a:cubicBezTo>
                  <a:pt x="9823" y="14146"/>
                  <a:pt x="9815" y="14128"/>
                  <a:pt x="9822" y="14117"/>
                </a:cubicBezTo>
                <a:cubicBezTo>
                  <a:pt x="9828" y="14105"/>
                  <a:pt x="9823" y="14078"/>
                  <a:pt x="9810" y="14055"/>
                </a:cubicBezTo>
                <a:cubicBezTo>
                  <a:pt x="9801" y="14038"/>
                  <a:pt x="9793" y="14030"/>
                  <a:pt x="9785" y="14030"/>
                </a:cubicBezTo>
                <a:close/>
                <a:moveTo>
                  <a:pt x="10595" y="14127"/>
                </a:moveTo>
                <a:cubicBezTo>
                  <a:pt x="10590" y="14124"/>
                  <a:pt x="10580" y="14125"/>
                  <a:pt x="10567" y="14130"/>
                </a:cubicBezTo>
                <a:cubicBezTo>
                  <a:pt x="10544" y="14140"/>
                  <a:pt x="10525" y="14160"/>
                  <a:pt x="10525" y="14176"/>
                </a:cubicBezTo>
                <a:cubicBezTo>
                  <a:pt x="10525" y="14213"/>
                  <a:pt x="10586" y="14190"/>
                  <a:pt x="10599" y="14147"/>
                </a:cubicBezTo>
                <a:cubicBezTo>
                  <a:pt x="10602" y="14137"/>
                  <a:pt x="10601" y="14130"/>
                  <a:pt x="10595" y="14127"/>
                </a:cubicBezTo>
                <a:close/>
                <a:moveTo>
                  <a:pt x="11347" y="14142"/>
                </a:moveTo>
                <a:cubicBezTo>
                  <a:pt x="11346" y="14140"/>
                  <a:pt x="11335" y="14148"/>
                  <a:pt x="11313" y="14166"/>
                </a:cubicBezTo>
                <a:cubicBezTo>
                  <a:pt x="11288" y="14188"/>
                  <a:pt x="11267" y="14219"/>
                  <a:pt x="11267" y="14235"/>
                </a:cubicBezTo>
                <a:cubicBezTo>
                  <a:pt x="11267" y="14251"/>
                  <a:pt x="11270" y="14259"/>
                  <a:pt x="11274" y="14253"/>
                </a:cubicBezTo>
                <a:cubicBezTo>
                  <a:pt x="11279" y="14246"/>
                  <a:pt x="11300" y="14215"/>
                  <a:pt x="11321" y="14184"/>
                </a:cubicBezTo>
                <a:cubicBezTo>
                  <a:pt x="11339" y="14158"/>
                  <a:pt x="11348" y="14144"/>
                  <a:pt x="11347" y="14142"/>
                </a:cubicBezTo>
                <a:close/>
                <a:moveTo>
                  <a:pt x="11706" y="14142"/>
                </a:moveTo>
                <a:cubicBezTo>
                  <a:pt x="11683" y="14142"/>
                  <a:pt x="11664" y="14155"/>
                  <a:pt x="11664" y="14170"/>
                </a:cubicBezTo>
                <a:cubicBezTo>
                  <a:pt x="11664" y="14186"/>
                  <a:pt x="11675" y="14198"/>
                  <a:pt x="11689" y="14198"/>
                </a:cubicBezTo>
                <a:cubicBezTo>
                  <a:pt x="11703" y="14198"/>
                  <a:pt x="11721" y="14186"/>
                  <a:pt x="11730" y="14170"/>
                </a:cubicBezTo>
                <a:cubicBezTo>
                  <a:pt x="11739" y="14155"/>
                  <a:pt x="11728" y="14142"/>
                  <a:pt x="11706" y="14142"/>
                </a:cubicBezTo>
                <a:close/>
                <a:moveTo>
                  <a:pt x="9676" y="14287"/>
                </a:moveTo>
                <a:cubicBezTo>
                  <a:pt x="9666" y="14287"/>
                  <a:pt x="9657" y="14288"/>
                  <a:pt x="9647" y="14292"/>
                </a:cubicBezTo>
                <a:cubicBezTo>
                  <a:pt x="9626" y="14302"/>
                  <a:pt x="9632" y="14308"/>
                  <a:pt x="9663" y="14309"/>
                </a:cubicBezTo>
                <a:cubicBezTo>
                  <a:pt x="9691" y="14311"/>
                  <a:pt x="9707" y="14304"/>
                  <a:pt x="9698" y="14295"/>
                </a:cubicBezTo>
                <a:cubicBezTo>
                  <a:pt x="9693" y="14290"/>
                  <a:pt x="9685" y="14287"/>
                  <a:pt x="9676" y="14287"/>
                </a:cubicBezTo>
                <a:close/>
                <a:moveTo>
                  <a:pt x="10614" y="14402"/>
                </a:moveTo>
                <a:cubicBezTo>
                  <a:pt x="10607" y="14396"/>
                  <a:pt x="10590" y="14404"/>
                  <a:pt x="10565" y="14426"/>
                </a:cubicBezTo>
                <a:cubicBezTo>
                  <a:pt x="10531" y="14456"/>
                  <a:pt x="10530" y="14468"/>
                  <a:pt x="10557" y="14486"/>
                </a:cubicBezTo>
                <a:cubicBezTo>
                  <a:pt x="10579" y="14501"/>
                  <a:pt x="10598" y="14491"/>
                  <a:pt x="10608" y="14460"/>
                </a:cubicBezTo>
                <a:cubicBezTo>
                  <a:pt x="10619" y="14427"/>
                  <a:pt x="10621" y="14407"/>
                  <a:pt x="10614" y="14402"/>
                </a:cubicBezTo>
                <a:close/>
                <a:moveTo>
                  <a:pt x="10345" y="14425"/>
                </a:moveTo>
                <a:cubicBezTo>
                  <a:pt x="10333" y="14425"/>
                  <a:pt x="10322" y="14444"/>
                  <a:pt x="10322" y="14467"/>
                </a:cubicBezTo>
                <a:cubicBezTo>
                  <a:pt x="10322" y="14490"/>
                  <a:pt x="10333" y="14502"/>
                  <a:pt x="10345" y="14494"/>
                </a:cubicBezTo>
                <a:cubicBezTo>
                  <a:pt x="10357" y="14486"/>
                  <a:pt x="10367" y="14467"/>
                  <a:pt x="10367" y="14452"/>
                </a:cubicBezTo>
                <a:cubicBezTo>
                  <a:pt x="10367" y="14438"/>
                  <a:pt x="10357" y="14425"/>
                  <a:pt x="10345" y="14425"/>
                </a:cubicBezTo>
                <a:close/>
                <a:moveTo>
                  <a:pt x="11080" y="14425"/>
                </a:moveTo>
                <a:cubicBezTo>
                  <a:pt x="11067" y="14425"/>
                  <a:pt x="11055" y="14453"/>
                  <a:pt x="11055" y="14486"/>
                </a:cubicBezTo>
                <a:cubicBezTo>
                  <a:pt x="11055" y="14536"/>
                  <a:pt x="11062" y="14541"/>
                  <a:pt x="11095" y="14511"/>
                </a:cubicBezTo>
                <a:cubicBezTo>
                  <a:pt x="11134" y="14476"/>
                  <a:pt x="11126" y="14425"/>
                  <a:pt x="11080" y="14425"/>
                </a:cubicBezTo>
                <a:close/>
                <a:moveTo>
                  <a:pt x="9823" y="14441"/>
                </a:moveTo>
                <a:cubicBezTo>
                  <a:pt x="9815" y="14443"/>
                  <a:pt x="9810" y="14448"/>
                  <a:pt x="9810" y="14455"/>
                </a:cubicBezTo>
                <a:cubicBezTo>
                  <a:pt x="9810" y="14470"/>
                  <a:pt x="9829" y="14482"/>
                  <a:pt x="9850" y="14482"/>
                </a:cubicBezTo>
                <a:cubicBezTo>
                  <a:pt x="9872" y="14482"/>
                  <a:pt x="9890" y="14478"/>
                  <a:pt x="9890" y="14471"/>
                </a:cubicBezTo>
                <a:cubicBezTo>
                  <a:pt x="9890" y="14465"/>
                  <a:pt x="9872" y="14453"/>
                  <a:pt x="9850" y="14444"/>
                </a:cubicBezTo>
                <a:cubicBezTo>
                  <a:pt x="9840" y="14439"/>
                  <a:pt x="9830" y="14439"/>
                  <a:pt x="9823" y="14441"/>
                </a:cubicBezTo>
                <a:close/>
                <a:moveTo>
                  <a:pt x="11302" y="14454"/>
                </a:moveTo>
                <a:cubicBezTo>
                  <a:pt x="11284" y="14454"/>
                  <a:pt x="11246" y="14582"/>
                  <a:pt x="11258" y="14604"/>
                </a:cubicBezTo>
                <a:cubicBezTo>
                  <a:pt x="11284" y="14652"/>
                  <a:pt x="11311" y="14619"/>
                  <a:pt x="11311" y="14539"/>
                </a:cubicBezTo>
                <a:cubicBezTo>
                  <a:pt x="11311" y="14492"/>
                  <a:pt x="11307" y="14454"/>
                  <a:pt x="11302" y="14454"/>
                </a:cubicBezTo>
                <a:close/>
                <a:moveTo>
                  <a:pt x="10206" y="14459"/>
                </a:moveTo>
                <a:cubicBezTo>
                  <a:pt x="10206" y="14456"/>
                  <a:pt x="10195" y="14464"/>
                  <a:pt x="10176" y="14479"/>
                </a:cubicBezTo>
                <a:cubicBezTo>
                  <a:pt x="10130" y="14517"/>
                  <a:pt x="10126" y="14579"/>
                  <a:pt x="10164" y="14646"/>
                </a:cubicBezTo>
                <a:cubicBezTo>
                  <a:pt x="10176" y="14665"/>
                  <a:pt x="10201" y="14681"/>
                  <a:pt x="10221" y="14681"/>
                </a:cubicBezTo>
                <a:cubicBezTo>
                  <a:pt x="10253" y="14681"/>
                  <a:pt x="10253" y="14667"/>
                  <a:pt x="10221" y="14585"/>
                </a:cubicBezTo>
                <a:cubicBezTo>
                  <a:pt x="10200" y="14532"/>
                  <a:pt x="10192" y="14479"/>
                  <a:pt x="10202" y="14466"/>
                </a:cubicBezTo>
                <a:cubicBezTo>
                  <a:pt x="10205" y="14463"/>
                  <a:pt x="10206" y="14460"/>
                  <a:pt x="10206" y="14459"/>
                </a:cubicBezTo>
                <a:close/>
                <a:moveTo>
                  <a:pt x="10496" y="14610"/>
                </a:moveTo>
                <a:cubicBezTo>
                  <a:pt x="10481" y="14610"/>
                  <a:pt x="10473" y="14620"/>
                  <a:pt x="10473" y="14639"/>
                </a:cubicBezTo>
                <a:cubicBezTo>
                  <a:pt x="10473" y="14685"/>
                  <a:pt x="10514" y="14696"/>
                  <a:pt x="10537" y="14656"/>
                </a:cubicBezTo>
                <a:cubicBezTo>
                  <a:pt x="10545" y="14642"/>
                  <a:pt x="10534" y="14623"/>
                  <a:pt x="10512" y="14614"/>
                </a:cubicBezTo>
                <a:cubicBezTo>
                  <a:pt x="10506" y="14612"/>
                  <a:pt x="10501" y="14611"/>
                  <a:pt x="10496" y="14610"/>
                </a:cubicBezTo>
                <a:close/>
                <a:moveTo>
                  <a:pt x="10358" y="14682"/>
                </a:moveTo>
                <a:cubicBezTo>
                  <a:pt x="10339" y="14682"/>
                  <a:pt x="10343" y="14693"/>
                  <a:pt x="10367" y="14710"/>
                </a:cubicBezTo>
                <a:cubicBezTo>
                  <a:pt x="10418" y="14745"/>
                  <a:pt x="10427" y="14745"/>
                  <a:pt x="10406" y="14710"/>
                </a:cubicBezTo>
                <a:cubicBezTo>
                  <a:pt x="10397" y="14694"/>
                  <a:pt x="10376" y="14682"/>
                  <a:pt x="10358" y="14682"/>
                </a:cubicBezTo>
                <a:close/>
                <a:moveTo>
                  <a:pt x="10914" y="14779"/>
                </a:moveTo>
                <a:cubicBezTo>
                  <a:pt x="10903" y="14777"/>
                  <a:pt x="10882" y="14786"/>
                  <a:pt x="10855" y="14808"/>
                </a:cubicBezTo>
                <a:cubicBezTo>
                  <a:pt x="10810" y="14844"/>
                  <a:pt x="10809" y="14849"/>
                  <a:pt x="10848" y="14850"/>
                </a:cubicBezTo>
                <a:cubicBezTo>
                  <a:pt x="10873" y="14851"/>
                  <a:pt x="10901" y="14838"/>
                  <a:pt x="10911" y="14822"/>
                </a:cubicBezTo>
                <a:cubicBezTo>
                  <a:pt x="10925" y="14797"/>
                  <a:pt x="10925" y="14782"/>
                  <a:pt x="10914" y="14779"/>
                </a:cubicBezTo>
                <a:close/>
                <a:moveTo>
                  <a:pt x="9593" y="14828"/>
                </a:moveTo>
                <a:cubicBezTo>
                  <a:pt x="9564" y="14834"/>
                  <a:pt x="9520" y="14864"/>
                  <a:pt x="9520" y="14883"/>
                </a:cubicBezTo>
                <a:cubicBezTo>
                  <a:pt x="9520" y="14897"/>
                  <a:pt x="9543" y="14893"/>
                  <a:pt x="9571" y="14874"/>
                </a:cubicBezTo>
                <a:cubicBezTo>
                  <a:pt x="9600" y="14855"/>
                  <a:pt x="9619" y="14836"/>
                  <a:pt x="9615" y="14831"/>
                </a:cubicBezTo>
                <a:cubicBezTo>
                  <a:pt x="9611" y="14827"/>
                  <a:pt x="9603" y="14826"/>
                  <a:pt x="9593" y="14828"/>
                </a:cubicBezTo>
                <a:close/>
                <a:moveTo>
                  <a:pt x="11178" y="14893"/>
                </a:moveTo>
                <a:cubicBezTo>
                  <a:pt x="11164" y="14896"/>
                  <a:pt x="11147" y="14912"/>
                  <a:pt x="11135" y="14936"/>
                </a:cubicBezTo>
                <a:cubicBezTo>
                  <a:pt x="11102" y="15002"/>
                  <a:pt x="11139" y="15014"/>
                  <a:pt x="11186" y="14953"/>
                </a:cubicBezTo>
                <a:cubicBezTo>
                  <a:pt x="11206" y="14927"/>
                  <a:pt x="11207" y="14908"/>
                  <a:pt x="11190" y="14896"/>
                </a:cubicBezTo>
                <a:cubicBezTo>
                  <a:pt x="11186" y="14894"/>
                  <a:pt x="11182" y="14892"/>
                  <a:pt x="11178" y="14893"/>
                </a:cubicBezTo>
                <a:close/>
                <a:moveTo>
                  <a:pt x="10284" y="15026"/>
                </a:moveTo>
                <a:cubicBezTo>
                  <a:pt x="10275" y="15031"/>
                  <a:pt x="10272" y="15046"/>
                  <a:pt x="10272" y="15075"/>
                </a:cubicBezTo>
                <a:cubicBezTo>
                  <a:pt x="10272" y="15119"/>
                  <a:pt x="10280" y="15123"/>
                  <a:pt x="10318" y="15097"/>
                </a:cubicBezTo>
                <a:cubicBezTo>
                  <a:pt x="10352" y="15075"/>
                  <a:pt x="10356" y="15061"/>
                  <a:pt x="10333" y="15044"/>
                </a:cubicBezTo>
                <a:cubicBezTo>
                  <a:pt x="10308" y="15028"/>
                  <a:pt x="10293" y="15022"/>
                  <a:pt x="10284" y="15026"/>
                </a:cubicBezTo>
                <a:close/>
                <a:moveTo>
                  <a:pt x="9934" y="15058"/>
                </a:moveTo>
                <a:cubicBezTo>
                  <a:pt x="9930" y="15056"/>
                  <a:pt x="9921" y="15063"/>
                  <a:pt x="9904" y="15078"/>
                </a:cubicBezTo>
                <a:cubicBezTo>
                  <a:pt x="9882" y="15098"/>
                  <a:pt x="9864" y="15119"/>
                  <a:pt x="9864" y="15125"/>
                </a:cubicBezTo>
                <a:cubicBezTo>
                  <a:pt x="9864" y="15157"/>
                  <a:pt x="9914" y="15129"/>
                  <a:pt x="9928" y="15089"/>
                </a:cubicBezTo>
                <a:cubicBezTo>
                  <a:pt x="9935" y="15070"/>
                  <a:pt x="9937" y="15059"/>
                  <a:pt x="9934" y="15058"/>
                </a:cubicBezTo>
                <a:close/>
                <a:moveTo>
                  <a:pt x="10709" y="15135"/>
                </a:moveTo>
                <a:cubicBezTo>
                  <a:pt x="10694" y="15135"/>
                  <a:pt x="10689" y="15148"/>
                  <a:pt x="10698" y="15164"/>
                </a:cubicBezTo>
                <a:cubicBezTo>
                  <a:pt x="10707" y="15179"/>
                  <a:pt x="10719" y="15192"/>
                  <a:pt x="10726" y="15192"/>
                </a:cubicBezTo>
                <a:cubicBezTo>
                  <a:pt x="10732" y="15192"/>
                  <a:pt x="10737" y="15179"/>
                  <a:pt x="10737" y="15164"/>
                </a:cubicBezTo>
                <a:cubicBezTo>
                  <a:pt x="10737" y="15148"/>
                  <a:pt x="10725" y="15135"/>
                  <a:pt x="10709" y="15135"/>
                </a:cubicBezTo>
                <a:close/>
                <a:moveTo>
                  <a:pt x="10352" y="15249"/>
                </a:moveTo>
                <a:cubicBezTo>
                  <a:pt x="10329" y="15249"/>
                  <a:pt x="10318" y="15262"/>
                  <a:pt x="10327" y="15277"/>
                </a:cubicBezTo>
                <a:cubicBezTo>
                  <a:pt x="10336" y="15293"/>
                  <a:pt x="10355" y="15306"/>
                  <a:pt x="10368" y="15306"/>
                </a:cubicBezTo>
                <a:cubicBezTo>
                  <a:pt x="10382" y="15306"/>
                  <a:pt x="10393" y="15293"/>
                  <a:pt x="10393" y="15277"/>
                </a:cubicBezTo>
                <a:cubicBezTo>
                  <a:pt x="10393" y="15262"/>
                  <a:pt x="10375" y="15249"/>
                  <a:pt x="10352" y="15249"/>
                </a:cubicBezTo>
                <a:close/>
                <a:moveTo>
                  <a:pt x="10880" y="15257"/>
                </a:moveTo>
                <a:cubicBezTo>
                  <a:pt x="10866" y="15253"/>
                  <a:pt x="10849" y="15261"/>
                  <a:pt x="10829" y="15279"/>
                </a:cubicBezTo>
                <a:cubicBezTo>
                  <a:pt x="10808" y="15298"/>
                  <a:pt x="10790" y="15303"/>
                  <a:pt x="10790" y="15290"/>
                </a:cubicBezTo>
                <a:cubicBezTo>
                  <a:pt x="10790" y="15278"/>
                  <a:pt x="10783" y="15275"/>
                  <a:pt x="10775" y="15284"/>
                </a:cubicBezTo>
                <a:cubicBezTo>
                  <a:pt x="10767" y="15293"/>
                  <a:pt x="10775" y="15327"/>
                  <a:pt x="10795" y="15359"/>
                </a:cubicBezTo>
                <a:cubicBezTo>
                  <a:pt x="10841" y="15440"/>
                  <a:pt x="10887" y="15435"/>
                  <a:pt x="10903" y="15348"/>
                </a:cubicBezTo>
                <a:cubicBezTo>
                  <a:pt x="10912" y="15295"/>
                  <a:pt x="10902" y="15262"/>
                  <a:pt x="10880" y="15257"/>
                </a:cubicBezTo>
                <a:close/>
                <a:moveTo>
                  <a:pt x="10092" y="15459"/>
                </a:moveTo>
                <a:cubicBezTo>
                  <a:pt x="10082" y="15460"/>
                  <a:pt x="10075" y="15470"/>
                  <a:pt x="10075" y="15488"/>
                </a:cubicBezTo>
                <a:cubicBezTo>
                  <a:pt x="10075" y="15538"/>
                  <a:pt x="10091" y="15546"/>
                  <a:pt x="10114" y="15507"/>
                </a:cubicBezTo>
                <a:cubicBezTo>
                  <a:pt x="10122" y="15492"/>
                  <a:pt x="10117" y="15472"/>
                  <a:pt x="10103" y="15462"/>
                </a:cubicBezTo>
                <a:cubicBezTo>
                  <a:pt x="10099" y="15460"/>
                  <a:pt x="10095" y="15459"/>
                  <a:pt x="10092" y="15459"/>
                </a:cubicBezTo>
                <a:close/>
                <a:moveTo>
                  <a:pt x="10462" y="15515"/>
                </a:moveTo>
                <a:cubicBezTo>
                  <a:pt x="10441" y="15515"/>
                  <a:pt x="10421" y="15539"/>
                  <a:pt x="10434" y="15563"/>
                </a:cubicBezTo>
                <a:cubicBezTo>
                  <a:pt x="10443" y="15578"/>
                  <a:pt x="10461" y="15590"/>
                  <a:pt x="10474" y="15590"/>
                </a:cubicBezTo>
                <a:cubicBezTo>
                  <a:pt x="10503" y="15590"/>
                  <a:pt x="10507" y="15551"/>
                  <a:pt x="10482" y="15524"/>
                </a:cubicBezTo>
                <a:cubicBezTo>
                  <a:pt x="10476" y="15517"/>
                  <a:pt x="10469" y="15515"/>
                  <a:pt x="10462" y="15515"/>
                </a:cubicBezTo>
                <a:close/>
                <a:moveTo>
                  <a:pt x="10892" y="15548"/>
                </a:moveTo>
                <a:cubicBezTo>
                  <a:pt x="10884" y="15549"/>
                  <a:pt x="10879" y="15560"/>
                  <a:pt x="10879" y="15577"/>
                </a:cubicBezTo>
                <a:cubicBezTo>
                  <a:pt x="10879" y="15625"/>
                  <a:pt x="10887" y="15629"/>
                  <a:pt x="10908" y="15592"/>
                </a:cubicBezTo>
                <a:cubicBezTo>
                  <a:pt x="10917" y="15578"/>
                  <a:pt x="10914" y="15558"/>
                  <a:pt x="10901" y="15550"/>
                </a:cubicBezTo>
                <a:cubicBezTo>
                  <a:pt x="10898" y="15548"/>
                  <a:pt x="10895" y="15547"/>
                  <a:pt x="10892" y="15548"/>
                </a:cubicBezTo>
                <a:close/>
                <a:moveTo>
                  <a:pt x="10416" y="15747"/>
                </a:moveTo>
                <a:cubicBezTo>
                  <a:pt x="10408" y="15748"/>
                  <a:pt x="10402" y="15759"/>
                  <a:pt x="10402" y="15776"/>
                </a:cubicBezTo>
                <a:cubicBezTo>
                  <a:pt x="10402" y="15824"/>
                  <a:pt x="10411" y="15828"/>
                  <a:pt x="10432" y="15790"/>
                </a:cubicBezTo>
                <a:cubicBezTo>
                  <a:pt x="10440" y="15776"/>
                  <a:pt x="10437" y="15757"/>
                  <a:pt x="10424" y="15749"/>
                </a:cubicBezTo>
                <a:cubicBezTo>
                  <a:pt x="10421" y="15747"/>
                  <a:pt x="10418" y="15746"/>
                  <a:pt x="10416" y="15747"/>
                </a:cubicBezTo>
                <a:close/>
                <a:moveTo>
                  <a:pt x="21557" y="20993"/>
                </a:moveTo>
                <a:cubicBezTo>
                  <a:pt x="21534" y="20996"/>
                  <a:pt x="21547" y="21008"/>
                  <a:pt x="21582" y="21025"/>
                </a:cubicBezTo>
                <a:lnTo>
                  <a:pt x="21582" y="20994"/>
                </a:lnTo>
                <a:cubicBezTo>
                  <a:pt x="21573" y="20994"/>
                  <a:pt x="21562" y="20992"/>
                  <a:pt x="21557" y="20993"/>
                </a:cubicBezTo>
                <a:close/>
                <a:moveTo>
                  <a:pt x="17624" y="21586"/>
                </a:moveTo>
                <a:cubicBezTo>
                  <a:pt x="17610" y="21586"/>
                  <a:pt x="17600" y="21592"/>
                  <a:pt x="17594" y="21600"/>
                </a:cubicBezTo>
                <a:lnTo>
                  <a:pt x="17659" y="21600"/>
                </a:lnTo>
                <a:cubicBezTo>
                  <a:pt x="17659" y="21599"/>
                  <a:pt x="17663" y="21598"/>
                  <a:pt x="17663" y="21597"/>
                </a:cubicBezTo>
                <a:cubicBezTo>
                  <a:pt x="17663" y="21591"/>
                  <a:pt x="17646" y="21586"/>
                  <a:pt x="17624" y="21586"/>
                </a:cubicBezTo>
                <a:close/>
                <a:moveTo>
                  <a:pt x="7321" y="21596"/>
                </a:moveTo>
                <a:cubicBezTo>
                  <a:pt x="7320" y="21597"/>
                  <a:pt x="7323" y="21599"/>
                  <a:pt x="7323" y="21600"/>
                </a:cubicBezTo>
                <a:lnTo>
                  <a:pt x="7341" y="21600"/>
                </a:lnTo>
                <a:cubicBezTo>
                  <a:pt x="7330" y="21596"/>
                  <a:pt x="7321" y="21593"/>
                  <a:pt x="7321" y="2159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800" name="128 KB"/>
          <p:cNvSpPr txBox="1"/>
          <p:nvPr/>
        </p:nvSpPr>
        <p:spPr>
          <a:xfrm>
            <a:off x="14076644" y="3843367"/>
            <a:ext cx="230862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128 KB</a:t>
            </a:r>
          </a:p>
        </p:txBody>
      </p:sp>
      <p:sp>
        <p:nvSpPr>
          <p:cNvPr id="801" name="MBC"/>
          <p:cNvSpPr txBox="1"/>
          <p:nvPr/>
        </p:nvSpPr>
        <p:spPr>
          <a:xfrm>
            <a:off x="8496912" y="4566928"/>
            <a:ext cx="1601689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MBC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00">
        <p:wipe dir="r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01" grpId="2"/>
      <p:bldP build="whole" bldLvl="1" animBg="1" rev="0" advAuto="0" spid="800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3" name="Table"/>
          <p:cNvGraphicFramePr/>
          <p:nvPr/>
        </p:nvGraphicFramePr>
        <p:xfrm>
          <a:off x="1285625" y="7465762"/>
          <a:ext cx="43447538" cy="45742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429354"/>
                <a:gridCol w="5429354"/>
                <a:gridCol w="5429354"/>
                <a:gridCol w="5429354"/>
                <a:gridCol w="5429354"/>
                <a:gridCol w="5429354"/>
                <a:gridCol w="5429354"/>
                <a:gridCol w="4744571"/>
                <a:gridCol w="684783"/>
              </a:tblGrid>
              <a:tr h="4561499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0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
Bank 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0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
Bank 1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>
                        <a:hueOff val="203473"/>
                        <a:lumOff val="-1381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External 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  <p:sp>
        <p:nvSpPr>
          <p:cNvPr id="804" name="0000"/>
          <p:cNvSpPr txBox="1"/>
          <p:nvPr/>
        </p:nvSpPr>
        <p:spPr>
          <a:xfrm>
            <a:off x="1130975" y="12161719"/>
            <a:ext cx="2238771" cy="1349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6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0000</a:t>
            </a:r>
          </a:p>
        </p:txBody>
      </p:sp>
      <p:sp>
        <p:nvSpPr>
          <p:cNvPr id="805" name="8000"/>
          <p:cNvSpPr txBox="1"/>
          <p:nvPr/>
        </p:nvSpPr>
        <p:spPr>
          <a:xfrm>
            <a:off x="22672261" y="12161719"/>
            <a:ext cx="2238771" cy="1349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6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8000</a:t>
            </a:r>
          </a:p>
        </p:txBody>
      </p:sp>
      <p:graphicFrame>
        <p:nvGraphicFramePr>
          <p:cNvPr id="806" name="Table"/>
          <p:cNvGraphicFramePr/>
          <p:nvPr/>
        </p:nvGraphicFramePr>
        <p:xfrm>
          <a:off x="12147625" y="2900216"/>
          <a:ext cx="10858710" cy="4561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429354"/>
                <a:gridCol w="5429354"/>
              </a:tblGrid>
              <a:tr h="4561499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0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
Bank 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807" name="Table"/>
          <p:cNvGraphicFramePr/>
          <p:nvPr/>
        </p:nvGraphicFramePr>
        <p:xfrm>
          <a:off x="12147625" y="-1658217"/>
          <a:ext cx="10858710" cy="4561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429354"/>
                <a:gridCol w="5429354"/>
              </a:tblGrid>
              <a:tr h="4561499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0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
Bank 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808" name="Table"/>
          <p:cNvGraphicFramePr/>
          <p:nvPr/>
        </p:nvGraphicFramePr>
        <p:xfrm>
          <a:off x="1333290" y="7465762"/>
          <a:ext cx="21717420" cy="4561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429354"/>
                <a:gridCol w="5429354"/>
                <a:gridCol w="5429354"/>
                <a:gridCol w="5429354"/>
              </a:tblGrid>
              <a:tr h="4561499">
                <a:tc gridSpan="4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0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09" name="4000"/>
          <p:cNvSpPr txBox="1"/>
          <p:nvPr/>
        </p:nvSpPr>
        <p:spPr>
          <a:xfrm>
            <a:off x="11901618" y="11922355"/>
            <a:ext cx="2238771" cy="13495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6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4000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d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" dur="1000" fill="hold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499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1000"/>
                                        <p:tgtEl>
                                          <p:spTgt spid="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1000"/>
                                        <p:tgtEl>
                                          <p:spTgt spid="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09" grpId="2"/>
      <p:bldP build="whole" bldLvl="1" animBg="1" rev="0" advAuto="0" spid="807" grpId="4"/>
      <p:bldP build="whole" bldLvl="1" animBg="1" rev="0" advAuto="0" spid="806" grpId="3"/>
      <p:bldP build="whole" bldLvl="1" animBg="1" rev="0" advAuto="0" spid="808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3" name="Group"/>
          <p:cNvGrpSpPr/>
          <p:nvPr/>
        </p:nvGrpSpPr>
        <p:grpSpPr>
          <a:xfrm>
            <a:off x="11893135" y="4868656"/>
            <a:ext cx="11298117" cy="2217766"/>
            <a:chOff x="0" y="0"/>
            <a:chExt cx="11298115" cy="2217765"/>
          </a:xfrm>
        </p:grpSpPr>
        <p:sp>
          <p:nvSpPr>
            <p:cNvPr id="811" name="Line"/>
            <p:cNvSpPr/>
            <p:nvPr/>
          </p:nvSpPr>
          <p:spPr>
            <a:xfrm>
              <a:off x="-1" y="13153"/>
              <a:ext cx="10928954" cy="2191459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812" name="Line"/>
            <p:cNvSpPr/>
            <p:nvPr/>
          </p:nvSpPr>
          <p:spPr>
            <a:xfrm>
              <a:off x="11298115" y="0"/>
              <a:ext cx="1" cy="2217766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816" name="Group"/>
          <p:cNvGrpSpPr/>
          <p:nvPr/>
        </p:nvGrpSpPr>
        <p:grpSpPr>
          <a:xfrm>
            <a:off x="624664" y="7080347"/>
            <a:ext cx="635335" cy="2377825"/>
            <a:chOff x="25400" y="19049"/>
            <a:chExt cx="635333" cy="2377824"/>
          </a:xfrm>
        </p:grpSpPr>
        <p:graphicFrame>
          <p:nvGraphicFramePr>
            <p:cNvPr id="814" name="Table"/>
            <p:cNvGraphicFramePr/>
            <p:nvPr/>
          </p:nvGraphicFramePr>
          <p:xfrm>
            <a:off x="25400" y="25400"/>
            <a:ext cx="635334" cy="237147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622633"/>
                </a:tblGrid>
                <a:tr h="2358774">
                  <a:tc>
                    <a:txBody>
                      <a:bodyPr/>
                      <a:lstStyle/>
                      <a:p>
                        <a:pPr defTabSz="914400">
                          <a:defRPr b="1" sz="42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53585F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815" name="BOOT ROM"/>
            <p:cNvSpPr txBox="1"/>
            <p:nvPr/>
          </p:nvSpPr>
          <p:spPr>
            <a:xfrm rot="16200000">
              <a:off x="-846829" y="917449"/>
              <a:ext cx="2371475" cy="574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b="1" sz="28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914400"/>
              <a:r>
                <a:t>BOOT ROM</a:t>
              </a:r>
            </a:p>
          </p:txBody>
        </p:sp>
      </p:grpSp>
      <p:grpSp>
        <p:nvGrpSpPr>
          <p:cNvPr id="820" name="Group"/>
          <p:cNvGrpSpPr/>
          <p:nvPr/>
        </p:nvGrpSpPr>
        <p:grpSpPr>
          <a:xfrm>
            <a:off x="328551" y="7088409"/>
            <a:ext cx="23726898" cy="4119698"/>
            <a:chOff x="0" y="50800"/>
            <a:chExt cx="23726897" cy="4119696"/>
          </a:xfrm>
        </p:grpSpPr>
        <p:sp>
          <p:nvSpPr>
            <p:cNvPr id="817" name="0 KB"/>
            <p:cNvSpPr txBox="1"/>
            <p:nvPr/>
          </p:nvSpPr>
          <p:spPr>
            <a:xfrm>
              <a:off x="-1" y="3265621"/>
              <a:ext cx="160231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 KB</a:t>
              </a:r>
            </a:p>
          </p:txBody>
        </p:sp>
        <p:sp>
          <p:nvSpPr>
            <p:cNvPr id="818" name="64 KB"/>
            <p:cNvSpPr txBox="1"/>
            <p:nvPr/>
          </p:nvSpPr>
          <p:spPr>
            <a:xfrm>
              <a:off x="21771432" y="3096790"/>
              <a:ext cx="195546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64 KB</a:t>
              </a:r>
            </a:p>
          </p:txBody>
        </p:sp>
        <p:graphicFrame>
          <p:nvGraphicFramePr>
            <p:cNvPr id="819" name="Table"/>
            <p:cNvGraphicFramePr/>
            <p:nvPr/>
          </p:nvGraphicFramePr>
          <p:xfrm>
            <a:off x="299995" y="50800"/>
            <a:ext cx="22584027" cy="237147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2821415"/>
                  <a:gridCol w="2821415"/>
                  <a:gridCol w="2821415"/>
                  <a:gridCol w="2821415"/>
                  <a:gridCol w="2821415"/>
                  <a:gridCol w="2821415"/>
                  <a:gridCol w="2821415"/>
                  <a:gridCol w="2821415"/>
                </a:tblGrid>
                <a:tr h="2358774">
                  <a:tc gridSpan="8"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63500">
                        <a:solidFill>
                          <a:srgbClr val="D6D6D6"/>
                        </a:solidFill>
                        <a:miter lim="400000"/>
                      </a:lnL>
                      <a:lnR w="63500">
                        <a:solidFill>
                          <a:srgbClr val="D6D6D6"/>
                        </a:solidFill>
                        <a:miter lim="400000"/>
                      </a:lnR>
                      <a:lnT w="63500">
                        <a:solidFill>
                          <a:srgbClr val="D6D6D6"/>
                        </a:solidFill>
                        <a:miter lim="400000"/>
                      </a:lnT>
                      <a:lnB w="635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</a:tr>
              </a:tbl>
            </a:graphicData>
          </a:graphic>
        </p:graphicFrame>
      </p:grpSp>
      <p:sp>
        <p:nvSpPr>
          <p:cNvPr id="821" name="FE00"/>
          <p:cNvSpPr txBox="1"/>
          <p:nvPr/>
        </p:nvSpPr>
        <p:spPr>
          <a:xfrm>
            <a:off x="11789241" y="4811016"/>
            <a:ext cx="1162994" cy="701051"/>
          </a:xfrm>
          <a:prstGeom prst="rect">
            <a:avLst/>
          </a:prstGeom>
          <a:solidFill>
            <a:schemeClr val="accent4">
              <a:hueOff val="-149389"/>
              <a:satOff val="26012"/>
              <a:lumOff val="-2478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FE00</a:t>
            </a:r>
          </a:p>
        </p:txBody>
      </p:sp>
      <p:sp>
        <p:nvSpPr>
          <p:cNvPr id="822" name="0000"/>
          <p:cNvSpPr txBox="1"/>
          <p:nvPr/>
        </p:nvSpPr>
        <p:spPr>
          <a:xfrm>
            <a:off x="548208" y="9527857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0000</a:t>
            </a:r>
          </a:p>
        </p:txBody>
      </p:sp>
      <p:sp>
        <p:nvSpPr>
          <p:cNvPr id="823" name="8000"/>
          <p:cNvSpPr txBox="1"/>
          <p:nvPr/>
        </p:nvSpPr>
        <p:spPr>
          <a:xfrm>
            <a:off x="11738441" y="9527857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8000</a:t>
            </a:r>
          </a:p>
        </p:txBody>
      </p:sp>
      <p:sp>
        <p:nvSpPr>
          <p:cNvPr id="824" name="A000"/>
          <p:cNvSpPr txBox="1"/>
          <p:nvPr/>
        </p:nvSpPr>
        <p:spPr>
          <a:xfrm>
            <a:off x="14590780" y="9527857"/>
            <a:ext cx="1210812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A000</a:t>
            </a:r>
          </a:p>
        </p:txBody>
      </p:sp>
      <p:sp>
        <p:nvSpPr>
          <p:cNvPr id="825" name="C000"/>
          <p:cNvSpPr txBox="1"/>
          <p:nvPr/>
        </p:nvSpPr>
        <p:spPr>
          <a:xfrm>
            <a:off x="17370663" y="9527857"/>
            <a:ext cx="1234616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C000</a:t>
            </a:r>
          </a:p>
        </p:txBody>
      </p:sp>
      <p:sp>
        <p:nvSpPr>
          <p:cNvPr id="826" name="E000"/>
          <p:cNvSpPr txBox="1"/>
          <p:nvPr/>
        </p:nvSpPr>
        <p:spPr>
          <a:xfrm>
            <a:off x="20246416" y="9527857"/>
            <a:ext cx="1210812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E000</a:t>
            </a:r>
          </a:p>
        </p:txBody>
      </p:sp>
      <p:sp>
        <p:nvSpPr>
          <p:cNvPr id="827" name="FF00"/>
          <p:cNvSpPr txBox="1"/>
          <p:nvPr/>
        </p:nvSpPr>
        <p:spPr>
          <a:xfrm>
            <a:off x="17457273" y="4811016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FF00</a:t>
            </a:r>
          </a:p>
        </p:txBody>
      </p:sp>
      <p:sp>
        <p:nvSpPr>
          <p:cNvPr id="828" name="FF80"/>
          <p:cNvSpPr txBox="1"/>
          <p:nvPr/>
        </p:nvSpPr>
        <p:spPr>
          <a:xfrm>
            <a:off x="20321125" y="4811016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FF80</a:t>
            </a:r>
          </a:p>
        </p:txBody>
      </p:sp>
      <p:sp>
        <p:nvSpPr>
          <p:cNvPr id="829" name="FEA0"/>
          <p:cNvSpPr txBox="1"/>
          <p:nvPr/>
        </p:nvSpPr>
        <p:spPr>
          <a:xfrm>
            <a:off x="15379923" y="4811016"/>
            <a:ext cx="1162993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FEA0</a:t>
            </a:r>
          </a:p>
        </p:txBody>
      </p:sp>
      <p:graphicFrame>
        <p:nvGraphicFramePr>
          <p:cNvPr id="830" name="Table"/>
          <p:cNvGraphicFramePr/>
          <p:nvPr/>
        </p:nvGraphicFramePr>
        <p:xfrm>
          <a:off x="11926878" y="2507893"/>
          <a:ext cx="22584027" cy="237147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1277600"/>
              </a:tblGrid>
              <a:tr h="2358774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6D6"/>
                      </a:solidFill>
                      <a:miter lim="400000"/>
                    </a:lnL>
                    <a:lnR w="63500">
                      <a:solidFill>
                        <a:srgbClr val="D6D6D6"/>
                      </a:solidFill>
                      <a:miter lim="400000"/>
                    </a:lnR>
                    <a:lnT w="63500">
                      <a:solidFill>
                        <a:srgbClr val="D6D6D6"/>
                      </a:solidFill>
                      <a:miter lim="400000"/>
                    </a:lnT>
                    <a:lnB w="635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831" name="Table"/>
          <p:cNvGraphicFramePr/>
          <p:nvPr/>
        </p:nvGraphicFramePr>
        <p:xfrm>
          <a:off x="11926878" y="2507893"/>
          <a:ext cx="22584027" cy="237147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530600"/>
                <a:gridCol w="2108200"/>
                <a:gridCol w="2819400"/>
                <a:gridCol w="2819400"/>
              </a:tblGrid>
              <a:tr h="2358774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OAM RAM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I/O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HRAM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2" name="Table"/>
          <p:cNvGraphicFramePr/>
          <p:nvPr/>
        </p:nvGraphicFramePr>
        <p:xfrm>
          <a:off x="616186" y="7086697"/>
          <a:ext cx="22102432" cy="232696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819400"/>
                <a:gridCol w="2819400"/>
                <a:gridCol w="2819400"/>
                <a:gridCol w="2819400"/>
                <a:gridCol w="2819400"/>
                <a:gridCol w="2819400"/>
                <a:gridCol w="2819400"/>
                <a:gridCol w="2463800"/>
                <a:gridCol w="355600"/>
              </a:tblGrid>
              <a:tr h="2362200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
Bank 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
Bank 1-n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Video 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>
                        <a:hueOff val="203473"/>
                        <a:lumOff val="-1381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External 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A000"/>
          <p:cNvSpPr txBox="1"/>
          <p:nvPr/>
        </p:nvSpPr>
        <p:spPr>
          <a:xfrm>
            <a:off x="7893976" y="12046277"/>
            <a:ext cx="3044358" cy="1762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A000</a:t>
            </a:r>
          </a:p>
        </p:txBody>
      </p:sp>
      <p:sp>
        <p:nvSpPr>
          <p:cNvPr id="835" name="C000"/>
          <p:cNvSpPr txBox="1"/>
          <p:nvPr/>
        </p:nvSpPr>
        <p:spPr>
          <a:xfrm>
            <a:off x="14883471" y="12046277"/>
            <a:ext cx="3104208" cy="1762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C000</a:t>
            </a:r>
          </a:p>
        </p:txBody>
      </p:sp>
      <p:graphicFrame>
        <p:nvGraphicFramePr>
          <p:cNvPr id="836" name="Table"/>
          <p:cNvGraphicFramePr/>
          <p:nvPr/>
        </p:nvGraphicFramePr>
        <p:xfrm>
          <a:off x="-27242536" y="6340235"/>
          <a:ext cx="56731242" cy="596427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089817"/>
                <a:gridCol w="7089817"/>
                <a:gridCol w="7089817"/>
                <a:gridCol w="7089817"/>
                <a:gridCol w="7089817"/>
                <a:gridCol w="7089817"/>
                <a:gridCol w="7089817"/>
                <a:gridCol w="6195606"/>
                <a:gridCol w="894211"/>
              </a:tblGrid>
              <a:tr h="5951571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
Bank 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
Bank 1-n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Video 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>
                        <a:hueOff val="203473"/>
                        <a:lumOff val="-1381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External RAM 0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133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133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7" name="Table"/>
          <p:cNvGraphicFramePr/>
          <p:nvPr/>
        </p:nvGraphicFramePr>
        <p:xfrm>
          <a:off x="8220970" y="2358449"/>
          <a:ext cx="7102518" cy="395981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089817"/>
              </a:tblGrid>
              <a:tr h="3947117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External RAM 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38" name="Table"/>
          <p:cNvGraphicFramePr/>
          <p:nvPr/>
        </p:nvGraphicFramePr>
        <p:xfrm>
          <a:off x="8220970" y="-1616986"/>
          <a:ext cx="7102518" cy="395981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089817"/>
              </a:tblGrid>
              <a:tr h="3947117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3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External RAM 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8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499"/>
                                        <p:tgtEl>
                                          <p:spTgt spid="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38" grpId="2"/>
      <p:bldP build="whole" bldLvl="1" animBg="1" rev="0" advAuto="0" spid="837" grpId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2" name="Group"/>
          <p:cNvGrpSpPr/>
          <p:nvPr/>
        </p:nvGrpSpPr>
        <p:grpSpPr>
          <a:xfrm>
            <a:off x="11893135" y="4868656"/>
            <a:ext cx="11298117" cy="2217766"/>
            <a:chOff x="0" y="0"/>
            <a:chExt cx="11298115" cy="2217765"/>
          </a:xfrm>
        </p:grpSpPr>
        <p:sp>
          <p:nvSpPr>
            <p:cNvPr id="840" name="Line"/>
            <p:cNvSpPr/>
            <p:nvPr/>
          </p:nvSpPr>
          <p:spPr>
            <a:xfrm>
              <a:off x="-1" y="13153"/>
              <a:ext cx="10928954" cy="2191459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841" name="Line"/>
            <p:cNvSpPr/>
            <p:nvPr/>
          </p:nvSpPr>
          <p:spPr>
            <a:xfrm>
              <a:off x="11298115" y="0"/>
              <a:ext cx="1" cy="2217766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846" name="Group"/>
          <p:cNvGrpSpPr/>
          <p:nvPr/>
        </p:nvGrpSpPr>
        <p:grpSpPr>
          <a:xfrm>
            <a:off x="328551" y="7088409"/>
            <a:ext cx="23726898" cy="4119698"/>
            <a:chOff x="0" y="50800"/>
            <a:chExt cx="23726897" cy="4119696"/>
          </a:xfrm>
        </p:grpSpPr>
        <p:sp>
          <p:nvSpPr>
            <p:cNvPr id="843" name="0 KB"/>
            <p:cNvSpPr txBox="1"/>
            <p:nvPr/>
          </p:nvSpPr>
          <p:spPr>
            <a:xfrm>
              <a:off x="-1" y="3265621"/>
              <a:ext cx="160231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 KB</a:t>
              </a:r>
            </a:p>
          </p:txBody>
        </p:sp>
        <p:sp>
          <p:nvSpPr>
            <p:cNvPr id="844" name="64 KB"/>
            <p:cNvSpPr txBox="1"/>
            <p:nvPr/>
          </p:nvSpPr>
          <p:spPr>
            <a:xfrm>
              <a:off x="21771432" y="3096790"/>
              <a:ext cx="195546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64 KB</a:t>
              </a:r>
            </a:p>
          </p:txBody>
        </p:sp>
        <p:graphicFrame>
          <p:nvGraphicFramePr>
            <p:cNvPr id="845" name="Table"/>
            <p:cNvGraphicFramePr/>
            <p:nvPr/>
          </p:nvGraphicFramePr>
          <p:xfrm>
            <a:off x="299995" y="50800"/>
            <a:ext cx="22584027" cy="237147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2821415"/>
                  <a:gridCol w="2821415"/>
                  <a:gridCol w="2821415"/>
                  <a:gridCol w="2821415"/>
                  <a:gridCol w="2821415"/>
                  <a:gridCol w="2821415"/>
                  <a:gridCol w="2821415"/>
                  <a:gridCol w="2821415"/>
                </a:tblGrid>
                <a:tr h="2358774">
                  <a:tc gridSpan="8"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63500">
                        <a:solidFill>
                          <a:srgbClr val="D6D6D6"/>
                        </a:solidFill>
                        <a:miter lim="400000"/>
                      </a:lnL>
                      <a:lnR w="63500">
                        <a:solidFill>
                          <a:srgbClr val="D6D6D6"/>
                        </a:solidFill>
                        <a:miter lim="400000"/>
                      </a:lnR>
                      <a:lnT w="63500">
                        <a:solidFill>
                          <a:srgbClr val="D6D6D6"/>
                        </a:solidFill>
                        <a:miter lim="400000"/>
                      </a:lnT>
                      <a:lnB w="635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</a:tr>
              </a:tbl>
            </a:graphicData>
          </a:graphic>
        </p:graphicFrame>
      </p:grpSp>
      <p:sp>
        <p:nvSpPr>
          <p:cNvPr id="847" name="FE00"/>
          <p:cNvSpPr txBox="1"/>
          <p:nvPr/>
        </p:nvSpPr>
        <p:spPr>
          <a:xfrm>
            <a:off x="11789241" y="4811016"/>
            <a:ext cx="1162994" cy="701051"/>
          </a:xfrm>
          <a:prstGeom prst="rect">
            <a:avLst/>
          </a:prstGeom>
          <a:solidFill>
            <a:schemeClr val="accent4">
              <a:hueOff val="-149389"/>
              <a:satOff val="26012"/>
              <a:lumOff val="-24786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FE00</a:t>
            </a:r>
          </a:p>
        </p:txBody>
      </p:sp>
      <p:sp>
        <p:nvSpPr>
          <p:cNvPr id="848" name="0000"/>
          <p:cNvSpPr txBox="1"/>
          <p:nvPr/>
        </p:nvSpPr>
        <p:spPr>
          <a:xfrm>
            <a:off x="548208" y="9527857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0000</a:t>
            </a:r>
          </a:p>
        </p:txBody>
      </p:sp>
      <p:sp>
        <p:nvSpPr>
          <p:cNvPr id="849" name="8000"/>
          <p:cNvSpPr txBox="1"/>
          <p:nvPr/>
        </p:nvSpPr>
        <p:spPr>
          <a:xfrm>
            <a:off x="11738441" y="9527857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8000</a:t>
            </a:r>
          </a:p>
        </p:txBody>
      </p:sp>
      <p:sp>
        <p:nvSpPr>
          <p:cNvPr id="850" name="A000"/>
          <p:cNvSpPr txBox="1"/>
          <p:nvPr/>
        </p:nvSpPr>
        <p:spPr>
          <a:xfrm>
            <a:off x="14590780" y="9527857"/>
            <a:ext cx="1210812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A000</a:t>
            </a:r>
          </a:p>
        </p:txBody>
      </p:sp>
      <p:sp>
        <p:nvSpPr>
          <p:cNvPr id="851" name="C000"/>
          <p:cNvSpPr txBox="1"/>
          <p:nvPr/>
        </p:nvSpPr>
        <p:spPr>
          <a:xfrm>
            <a:off x="17370663" y="9527857"/>
            <a:ext cx="1234616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C000</a:t>
            </a:r>
          </a:p>
        </p:txBody>
      </p:sp>
      <p:sp>
        <p:nvSpPr>
          <p:cNvPr id="852" name="E000"/>
          <p:cNvSpPr txBox="1"/>
          <p:nvPr/>
        </p:nvSpPr>
        <p:spPr>
          <a:xfrm>
            <a:off x="20246416" y="9527857"/>
            <a:ext cx="1210812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E000</a:t>
            </a:r>
          </a:p>
        </p:txBody>
      </p:sp>
      <p:graphicFrame>
        <p:nvGraphicFramePr>
          <p:cNvPr id="853" name="Table"/>
          <p:cNvGraphicFramePr/>
          <p:nvPr/>
        </p:nvGraphicFramePr>
        <p:xfrm>
          <a:off x="628546" y="7088409"/>
          <a:ext cx="22584027" cy="237147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819400"/>
                <a:gridCol w="2819400"/>
                <a:gridCol w="2819400"/>
                <a:gridCol w="2819400"/>
                <a:gridCol w="2819400"/>
                <a:gridCol w="2819400"/>
                <a:gridCol w="2819400"/>
                <a:gridCol w="2463800"/>
                <a:gridCol w="355600"/>
              </a:tblGrid>
              <a:tr h="2358774">
                <a:tc gridSpan="4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Video 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>
                        <a:hueOff val="203473"/>
                        <a:lumOff val="-1381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3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External 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RAM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5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  <p:sp>
        <p:nvSpPr>
          <p:cNvPr id="854" name="FF00"/>
          <p:cNvSpPr txBox="1"/>
          <p:nvPr/>
        </p:nvSpPr>
        <p:spPr>
          <a:xfrm>
            <a:off x="17457273" y="4811016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FF00</a:t>
            </a:r>
          </a:p>
        </p:txBody>
      </p:sp>
      <p:sp>
        <p:nvSpPr>
          <p:cNvPr id="855" name="FF80"/>
          <p:cNvSpPr txBox="1"/>
          <p:nvPr/>
        </p:nvSpPr>
        <p:spPr>
          <a:xfrm>
            <a:off x="20321125" y="4811016"/>
            <a:ext cx="1162994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FF80</a:t>
            </a:r>
          </a:p>
        </p:txBody>
      </p:sp>
      <p:sp>
        <p:nvSpPr>
          <p:cNvPr id="856" name="FEA0"/>
          <p:cNvSpPr txBox="1"/>
          <p:nvPr/>
        </p:nvSpPr>
        <p:spPr>
          <a:xfrm>
            <a:off x="15379923" y="4811016"/>
            <a:ext cx="1162993" cy="701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FEA0</a:t>
            </a:r>
          </a:p>
        </p:txBody>
      </p:sp>
      <p:graphicFrame>
        <p:nvGraphicFramePr>
          <p:cNvPr id="857" name="Table"/>
          <p:cNvGraphicFramePr/>
          <p:nvPr/>
        </p:nvGraphicFramePr>
        <p:xfrm>
          <a:off x="11926878" y="2507893"/>
          <a:ext cx="22584027" cy="237147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1277600"/>
              </a:tblGrid>
              <a:tr h="2358774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6D6"/>
                      </a:solidFill>
                      <a:miter lim="400000"/>
                    </a:lnL>
                    <a:lnR w="63500">
                      <a:solidFill>
                        <a:srgbClr val="D6D6D6"/>
                      </a:solidFill>
                      <a:miter lim="400000"/>
                    </a:lnR>
                    <a:lnT w="63500">
                      <a:solidFill>
                        <a:srgbClr val="D6D6D6"/>
                      </a:solidFill>
                      <a:miter lim="400000"/>
                    </a:lnT>
                    <a:lnB w="635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858" name="Table"/>
          <p:cNvGraphicFramePr/>
          <p:nvPr/>
        </p:nvGraphicFramePr>
        <p:xfrm>
          <a:off x="11926878" y="2507893"/>
          <a:ext cx="22584027" cy="237147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530600"/>
                <a:gridCol w="2108200"/>
                <a:gridCol w="2819400"/>
                <a:gridCol w="2819400"/>
              </a:tblGrid>
              <a:tr h="2358774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OAM RAM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I/O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5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HRAM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A6AAA8"/>
                    </a:solidFill>
                  </a:tcPr>
                </a:tc>
              </a:tr>
            </a:tbl>
          </a:graphicData>
        </a:graphic>
      </p:graphicFrame>
      <p:grpSp>
        <p:nvGrpSpPr>
          <p:cNvPr id="861" name="Group"/>
          <p:cNvGrpSpPr/>
          <p:nvPr/>
        </p:nvGrpSpPr>
        <p:grpSpPr>
          <a:xfrm>
            <a:off x="624664" y="4705447"/>
            <a:ext cx="635335" cy="2377825"/>
            <a:chOff x="25400" y="19049"/>
            <a:chExt cx="635333" cy="2377824"/>
          </a:xfrm>
        </p:grpSpPr>
        <p:graphicFrame>
          <p:nvGraphicFramePr>
            <p:cNvPr id="859" name="Table"/>
            <p:cNvGraphicFramePr/>
            <p:nvPr/>
          </p:nvGraphicFramePr>
          <p:xfrm>
            <a:off x="25400" y="25400"/>
            <a:ext cx="635334" cy="237147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622633"/>
                </a:tblGrid>
                <a:tr h="2358774">
                  <a:tc>
                    <a:txBody>
                      <a:bodyPr/>
                      <a:lstStyle/>
                      <a:p>
                        <a:pPr defTabSz="914400">
                          <a:defRPr b="1" sz="42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53585F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860" name="BOOT ROM"/>
            <p:cNvSpPr txBox="1"/>
            <p:nvPr/>
          </p:nvSpPr>
          <p:spPr>
            <a:xfrm rot="16200000">
              <a:off x="-846829" y="917449"/>
              <a:ext cx="2371475" cy="574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b="1" sz="28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914400"/>
              <a:r>
                <a:t>BOOT ROM</a:t>
              </a:r>
            </a:p>
          </p:txBody>
        </p:sp>
      </p:grpSp>
      <p:sp>
        <p:nvSpPr>
          <p:cNvPr id="862" name="0000-00FF"/>
          <p:cNvSpPr/>
          <p:nvPr/>
        </p:nvSpPr>
        <p:spPr>
          <a:xfrm>
            <a:off x="4546844" y="8252738"/>
            <a:ext cx="15290311" cy="2166967"/>
          </a:xfrm>
          <a:prstGeom prst="rect">
            <a:avLst/>
          </a:prstGeom>
          <a:solidFill>
            <a:srgbClr val="53585F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10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0000-00FF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461622 0.025440" origin="layout" pathEditMode="relative">
                                      <p:cBhvr>
                                        <p:cTn id="6" dur="1000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mph" nodeType="withEffect" presetSubtype="0" presetID="8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9" dur="1000" fill="hold"/>
                                        <p:tgtEl>
                                          <p:spTgt spid="8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mph" nodeType="withEffect" presetSubtype="0" presetID="6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861"/>
                                        </p:tgtEl>
                                      </p:cBhvr>
                                      <p:by x="648396" y="648396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ID="9" grpId="4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499"/>
                                        <p:tgtEl>
                                          <p:spTgt spid="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61" grpId="2"/>
      <p:bldP build="whole" bldLvl="1" animBg="1" rev="0" advAuto="0" spid="861" grpId="3"/>
      <p:bldP build="whole" bldLvl="1" animBg="1" rev="0" advAuto="0" spid="862" grpId="4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startup.mov" descr="startup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865" name="https://www.youtube.com/watch?v=QyvBNhzshKQ"/>
          <p:cNvSpPr txBox="1"/>
          <p:nvPr/>
        </p:nvSpPr>
        <p:spPr>
          <a:xfrm>
            <a:off x="19703670" y="13372227"/>
            <a:ext cx="4750334" cy="384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600"/>
            </a:lvl1pPr>
          </a:lstStyle>
          <a:p>
            <a:pPr/>
            <a:r>
              <a:t>https://www.youtube.com/watch?v=QyvBNhzshKQ</a:t>
            </a:r>
          </a:p>
        </p:txBody>
      </p:sp>
      <p:pic>
        <p:nvPicPr>
          <p:cNvPr id="866" name="Screen Shot 2016-12-25 at 12.14.31 AM.png" descr="Screen Shot 2016-12-25 at 12.14.31 AM.png"/>
          <p:cNvPicPr>
            <a:picLocks noChangeAspect="1"/>
          </p:cNvPicPr>
          <p:nvPr/>
        </p:nvPicPr>
        <p:blipFill>
          <a:blip r:embed="rId5">
            <a:alphaModFix amt="0"/>
            <a:extLst/>
          </a:blip>
          <a:stretch>
            <a:fillRect/>
          </a:stretch>
        </p:blipFill>
        <p:spPr>
          <a:xfrm>
            <a:off x="6620958" y="2046730"/>
            <a:ext cx="10530920" cy="94778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0" advTm="0" p14:dur="8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9999" fill="hold"/>
                                        <p:tgtEl>
                                          <p:spTgt spid="8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mph" nodeType="afterEffect" presetID="9" grpId="2" fill="hold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indefinite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.00"/>
                                      </p:to>
                                    </p:set>
                                    <p:animEffect filter="image" prLst="opacity: 1.00; ">
                                      <p:cBhvr>
                                        <p:cTn id="10" dur="indefinite" fill="hold"/>
                                        <p:tgtEl>
                                          <p:spTgt spid="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mph" nodeType="afterEffect" presetSubtype="0" presetID="6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499" fill="hold"/>
                                        <p:tgtEl>
                                          <p:spTgt spid="866"/>
                                        </p:tgtEl>
                                      </p:cBhvr>
                                      <p:by x="283765" y="283765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9603 -0.005975" origin="layout" pathEditMode="relative">
                                      <p:cBhvr>
                                        <p:cTn id="16" dur="499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7" fill="hold" display="0">
                  <p:stCondLst>
                    <p:cond delay="indefinite"/>
                  </p:stCondLst>
                </p:cTn>
                <p:tgtEl>
                  <p:spTgt spid="864"/>
                </p:tgtEl>
              </p:cMediaNode>
            </p:video>
          </p:childTnLst>
        </p:cTn>
      </p:par>
    </p:tnLst>
    <p:bldLst>
      <p:bldP build="whole" bldLvl="1" animBg="1" rev="0" advAuto="0" spid="866" grpId="3"/>
      <p:bldP build="whole" bldLvl="1" animBg="1" rev="0" advAuto="0" spid="866" grpId="2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8" name="Screen Shot 2016-12-25 at 12.14.31 AM.png" descr="Screen Shot 2016-12-25 at 12.14.31 AM.png"/>
          <p:cNvPicPr>
            <a:picLocks noChangeAspect="1"/>
          </p:cNvPicPr>
          <p:nvPr/>
        </p:nvPicPr>
        <p:blipFill>
          <a:blip r:embed="rId2">
            <a:alphaModFix amt="19533"/>
            <a:extLst/>
          </a:blip>
          <a:stretch>
            <a:fillRect/>
          </a:stretch>
        </p:blipFill>
        <p:spPr>
          <a:xfrm>
            <a:off x="-3291369" y="-6743935"/>
            <a:ext cx="29884381" cy="26895943"/>
          </a:xfrm>
          <a:prstGeom prst="rect">
            <a:avLst/>
          </a:prstGeom>
          <a:ln w="12700">
            <a:miter lim="400000"/>
          </a:ln>
        </p:spPr>
      </p:pic>
      <p:sp>
        <p:nvSpPr>
          <p:cNvPr id="869" name="Rectangle"/>
          <p:cNvSpPr/>
          <p:nvPr/>
        </p:nvSpPr>
        <p:spPr>
          <a:xfrm>
            <a:off x="15488346" y="6398093"/>
            <a:ext cx="4764652" cy="3022840"/>
          </a:xfrm>
          <a:prstGeom prst="rect">
            <a:avLst/>
          </a:prstGeom>
          <a:gradFill>
            <a:gsLst>
              <a:gs pos="0">
                <a:schemeClr val="accent6">
                  <a:alpha val="80000"/>
                </a:schemeClr>
              </a:gs>
              <a:gs pos="100000">
                <a:schemeClr val="accent6">
                  <a:hueOff val="-194191"/>
                  <a:satOff val="-4488"/>
                  <a:lumOff val="-21153"/>
                  <a:alpha val="80000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70" name="Rectangle"/>
          <p:cNvSpPr/>
          <p:nvPr/>
        </p:nvSpPr>
        <p:spPr>
          <a:xfrm>
            <a:off x="15488346" y="4190674"/>
            <a:ext cx="4764652" cy="2237251"/>
          </a:xfrm>
          <a:prstGeom prst="rect">
            <a:avLst/>
          </a:prstGeom>
          <a:gradFill>
            <a:gsLst>
              <a:gs pos="0">
                <a:srgbClr val="A6AAA8">
                  <a:alpha val="80000"/>
                </a:srgbClr>
              </a:gs>
              <a:gs pos="100000">
                <a:srgbClr val="53585F">
                  <a:alpha val="8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71" name="Rectangle"/>
          <p:cNvSpPr/>
          <p:nvPr/>
        </p:nvSpPr>
        <p:spPr>
          <a:xfrm>
            <a:off x="15488346" y="9351946"/>
            <a:ext cx="4764652" cy="2181929"/>
          </a:xfrm>
          <a:prstGeom prst="rect">
            <a:avLst/>
          </a:prstGeom>
          <a:gradFill>
            <a:gsLst>
              <a:gs pos="0">
                <a:schemeClr val="accent2">
                  <a:alpha val="80000"/>
                </a:schemeClr>
              </a:gs>
              <a:gs pos="100000">
                <a:schemeClr val="accent2">
                  <a:lumOff val="-23751"/>
                  <a:alpha val="80000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72" name="Rectangle"/>
          <p:cNvSpPr/>
          <p:nvPr/>
        </p:nvSpPr>
        <p:spPr>
          <a:xfrm>
            <a:off x="15488346" y="363346"/>
            <a:ext cx="4764652" cy="3899839"/>
          </a:xfrm>
          <a:prstGeom prst="rect">
            <a:avLst/>
          </a:prstGeom>
          <a:blipFill>
            <a:blip r:embed="rId3">
              <a:alphaModFix amt="80000"/>
            </a:blip>
          </a:blip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73" name="Rectangle"/>
          <p:cNvSpPr/>
          <p:nvPr/>
        </p:nvSpPr>
        <p:spPr>
          <a:xfrm>
            <a:off x="15488346" y="11555954"/>
            <a:ext cx="4764652" cy="626512"/>
          </a:xfrm>
          <a:prstGeom prst="rect">
            <a:avLst/>
          </a:prstGeom>
          <a:blipFill>
            <a:blip r:embed="rId4">
              <a:alphaModFix amt="80000"/>
            </a:blip>
          </a:blip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74" name="ld c,a…"/>
          <p:cNvSpPr txBox="1"/>
          <p:nvPr/>
        </p:nvSpPr>
        <p:spPr>
          <a:xfrm>
            <a:off x="15411048" y="323543"/>
            <a:ext cx="4655877" cy="1172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c,a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b,$04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addr_0098: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push bc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rl c 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rla  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pop bc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rl c 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rla  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dec b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addr_0098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(hl+),a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inc hl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(hl+),a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inc hl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ret  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addr_00a8: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.db $ce,$ed,$66,$66,$cc,$0d,$00,$0b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.db $03,$73,$00,$83,$00,$0c,$00,$0d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.db $00,$08,$11,$1f,$88,$89,$00,$0e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.db $dc,$cc,$6e,$e6,$dd,$dd,$d9,$99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.db $bb,$bb,$67,$63,$6e,$0e,$ec,$cc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.db $dd,$dc,$99,$9f,$bb,$b9,$33,$3e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addr_00d8: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.db $3c,$42,$b9,$a5,$b9,$a5,$42,$3c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addr_00e0: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hl,$0104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de,$00a8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addr_00e6: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a,(de)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inc de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cp (hl)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nz,$fe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inc hl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a,l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cp $34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addr_00e6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b,$19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a,b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addr_00f4: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add (hl)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inc hl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dec b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addr_00f4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add (hl)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nz,$fe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a,$01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($ff00+$50),a </a:t>
            </a:r>
          </a:p>
        </p:txBody>
      </p:sp>
      <p:sp>
        <p:nvSpPr>
          <p:cNvPr id="875" name="Rectangle"/>
          <p:cNvSpPr/>
          <p:nvPr/>
        </p:nvSpPr>
        <p:spPr>
          <a:xfrm>
            <a:off x="9848164" y="7465128"/>
            <a:ext cx="4764652" cy="1547348"/>
          </a:xfrm>
          <a:prstGeom prst="rect">
            <a:avLst/>
          </a:prstGeom>
          <a:blipFill>
            <a:blip r:embed="rId5">
              <a:alphaModFix amt="80000"/>
            </a:blip>
          </a:blip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76" name="Rectangle"/>
          <p:cNvSpPr/>
          <p:nvPr/>
        </p:nvSpPr>
        <p:spPr>
          <a:xfrm>
            <a:off x="9848164" y="8920164"/>
            <a:ext cx="4764652" cy="2496246"/>
          </a:xfrm>
          <a:prstGeom prst="rect">
            <a:avLst/>
          </a:prstGeom>
          <a:gradFill>
            <a:gsLst>
              <a:gs pos="0">
                <a:srgbClr val="189B1A">
                  <a:alpha val="80000"/>
                </a:srgbClr>
              </a:gs>
              <a:gs pos="100000">
                <a:srgbClr val="235D0B">
                  <a:alpha val="8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77" name="Rectangle"/>
          <p:cNvSpPr/>
          <p:nvPr/>
        </p:nvSpPr>
        <p:spPr>
          <a:xfrm>
            <a:off x="9848164" y="352246"/>
            <a:ext cx="4764652" cy="7104372"/>
          </a:xfrm>
          <a:prstGeom prst="rect">
            <a:avLst/>
          </a:prstGeom>
          <a:gradFill>
            <a:gsLst>
              <a:gs pos="0">
                <a:srgbClr val="189B1A">
                  <a:alpha val="80000"/>
                </a:srgbClr>
              </a:gs>
              <a:gs pos="100000">
                <a:srgbClr val="235D0B">
                  <a:alpha val="80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78" name="Rectangle"/>
          <p:cNvSpPr/>
          <p:nvPr/>
        </p:nvSpPr>
        <p:spPr>
          <a:xfrm>
            <a:off x="4297614" y="4722890"/>
            <a:ext cx="4764652" cy="8392001"/>
          </a:xfrm>
          <a:prstGeom prst="rect">
            <a:avLst/>
          </a:prstGeom>
          <a:blipFill>
            <a:blip r:embed="rId6">
              <a:alphaModFix amt="80000"/>
            </a:blip>
          </a:blip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79" name="Rectangle"/>
          <p:cNvSpPr/>
          <p:nvPr/>
        </p:nvSpPr>
        <p:spPr>
          <a:xfrm>
            <a:off x="4297614" y="2128837"/>
            <a:ext cx="4764652" cy="2680299"/>
          </a:xfrm>
          <a:prstGeom prst="rect">
            <a:avLst/>
          </a:prstGeom>
          <a:blipFill>
            <a:blip r:embed="rId7">
              <a:alphaModFix amt="80000"/>
            </a:blip>
          </a:blip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80" name="Rectangle"/>
          <p:cNvSpPr/>
          <p:nvPr/>
        </p:nvSpPr>
        <p:spPr>
          <a:xfrm>
            <a:off x="4297613" y="350043"/>
            <a:ext cx="4764652" cy="1785604"/>
          </a:xfrm>
          <a:prstGeom prst="rect">
            <a:avLst/>
          </a:prstGeom>
          <a:blipFill>
            <a:blip r:embed="rId8">
              <a:alphaModFix amt="80000"/>
            </a:blip>
          </a:blip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881" name="ld sp,$fffe…"/>
          <p:cNvSpPr txBox="1"/>
          <p:nvPr/>
        </p:nvSpPr>
        <p:spPr>
          <a:xfrm>
            <a:off x="4387905" y="358798"/>
            <a:ext cx="4274489" cy="12690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sp,$fffe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xor a  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hl,$9fff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addr_0007: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(hl-),a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bit 7,h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addr_0007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hl,$ff26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c,$11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a,$80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(hl-),a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($ff00+c),a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inc c  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a,$f3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($ff00+c),a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(hl-),a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a,$77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(hl),a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a,$fc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($ff00+$47),a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de,$0104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hl,$8010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addr_0027: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a,(de)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call $0095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call $0096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inc de 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a,e 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cp $34 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addr_0027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de,$00d8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b,$08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addr_0039: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a,(de)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inc de 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(hl+),a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inc hl 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dec b  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addr_0039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a,$19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($9910),a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hl,$992f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addr_0048: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c,$0c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addr_004a: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dec a  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jr z, addr_0055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(hl-),a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dec c   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addr_004a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ld l,$0f         </a:t>
            </a:r>
          </a:p>
          <a:p>
            <a:pPr algn="l" defTabSz="642937">
              <a:defRPr sz="1650">
                <a:latin typeface="Courier"/>
                <a:ea typeface="Courier"/>
                <a:cs typeface="Courier"/>
                <a:sym typeface="Courier"/>
              </a:defRPr>
            </a:pPr>
            <a:r>
              <a:t>        jr addr_0048     </a:t>
            </a:r>
          </a:p>
        </p:txBody>
      </p:sp>
      <p:sp>
        <p:nvSpPr>
          <p:cNvPr id="882" name="addr_0055:…"/>
          <p:cNvSpPr txBox="1"/>
          <p:nvPr/>
        </p:nvSpPr>
        <p:spPr>
          <a:xfrm>
            <a:off x="9899476" y="359497"/>
            <a:ext cx="4274489" cy="11001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addr_0055: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h,a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a,$64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d,a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($ff00+$42),a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a,$91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($ff00+$40),a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inc b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addr_0060: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e,$02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addr_0062: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c,$0c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addr_0064: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a,($ff00+$44)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cp $90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addr_0064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dec c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addr_0064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dec e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addr_0062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c,$13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inc h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a,h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e,$83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cp $62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z, addr_0080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e,$c1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cp $64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addr_0086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addr_0080: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a,e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($ff00+c),a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inc c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a,$87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($ff00+c),a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addr_0086: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a,($ff00+$42)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sub b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($ff00+$42),a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dec d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addr_0060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dec b   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nz, addr_00e0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ld d,$20         </a:t>
            </a:r>
          </a:p>
          <a:p>
            <a:pPr algn="l" defTabSz="642937"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jr addr_0060     </a:t>
            </a:r>
          </a:p>
        </p:txBody>
      </p:sp>
      <p:sp>
        <p:nvSpPr>
          <p:cNvPr id="883" name="Init RAM"/>
          <p:cNvSpPr txBox="1"/>
          <p:nvPr/>
        </p:nvSpPr>
        <p:spPr>
          <a:xfrm>
            <a:off x="5159999" y="790407"/>
            <a:ext cx="273030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Init RAM</a:t>
            </a:r>
          </a:p>
        </p:txBody>
      </p:sp>
      <p:sp>
        <p:nvSpPr>
          <p:cNvPr id="884" name="Init Sound"/>
          <p:cNvSpPr txBox="1"/>
          <p:nvPr/>
        </p:nvSpPr>
        <p:spPr>
          <a:xfrm>
            <a:off x="4895519" y="2843426"/>
            <a:ext cx="325926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Init Sound</a:t>
            </a:r>
          </a:p>
        </p:txBody>
      </p:sp>
      <p:sp>
        <p:nvSpPr>
          <p:cNvPr id="885" name="Set up Logo"/>
          <p:cNvSpPr txBox="1"/>
          <p:nvPr/>
        </p:nvSpPr>
        <p:spPr>
          <a:xfrm>
            <a:off x="4613210" y="8695106"/>
            <a:ext cx="3823879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Set up Logo</a:t>
            </a:r>
          </a:p>
        </p:txBody>
      </p:sp>
      <p:sp>
        <p:nvSpPr>
          <p:cNvPr id="886" name="Play Sound"/>
          <p:cNvSpPr txBox="1"/>
          <p:nvPr/>
        </p:nvSpPr>
        <p:spPr>
          <a:xfrm>
            <a:off x="10468630" y="7786365"/>
            <a:ext cx="3613350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Play Sound</a:t>
            </a:r>
          </a:p>
        </p:txBody>
      </p:sp>
      <p:sp>
        <p:nvSpPr>
          <p:cNvPr id="887" name="Scroll logo"/>
          <p:cNvSpPr txBox="1"/>
          <p:nvPr/>
        </p:nvSpPr>
        <p:spPr>
          <a:xfrm>
            <a:off x="10624791" y="3391325"/>
            <a:ext cx="34366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Scroll logo</a:t>
            </a:r>
          </a:p>
        </p:txBody>
      </p:sp>
      <p:sp>
        <p:nvSpPr>
          <p:cNvPr id="888" name="Scroll logo"/>
          <p:cNvSpPr txBox="1"/>
          <p:nvPr/>
        </p:nvSpPr>
        <p:spPr>
          <a:xfrm>
            <a:off x="10714262" y="9802604"/>
            <a:ext cx="34366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Scroll logo</a:t>
            </a:r>
          </a:p>
        </p:txBody>
      </p:sp>
      <p:sp>
        <p:nvSpPr>
          <p:cNvPr id="889" name="Decode logo"/>
          <p:cNvSpPr txBox="1"/>
          <p:nvPr/>
        </p:nvSpPr>
        <p:spPr>
          <a:xfrm>
            <a:off x="15756042" y="1698180"/>
            <a:ext cx="3965887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Decode logo</a:t>
            </a:r>
          </a:p>
        </p:txBody>
      </p:sp>
      <p:sp>
        <p:nvSpPr>
          <p:cNvPr id="890" name="Logo data"/>
          <p:cNvSpPr txBox="1"/>
          <p:nvPr/>
        </p:nvSpPr>
        <p:spPr>
          <a:xfrm>
            <a:off x="16144391" y="4842002"/>
            <a:ext cx="3189189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Logo data</a:t>
            </a:r>
          </a:p>
        </p:txBody>
      </p:sp>
      <p:sp>
        <p:nvSpPr>
          <p:cNvPr id="891" name="Compare logo"/>
          <p:cNvSpPr txBox="1"/>
          <p:nvPr/>
        </p:nvSpPr>
        <p:spPr>
          <a:xfrm>
            <a:off x="15658439" y="7457075"/>
            <a:ext cx="442446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Compare logo</a:t>
            </a:r>
          </a:p>
        </p:txBody>
      </p:sp>
      <p:sp>
        <p:nvSpPr>
          <p:cNvPr id="892" name="Checksum…"/>
          <p:cNvSpPr txBox="1"/>
          <p:nvPr/>
        </p:nvSpPr>
        <p:spPr>
          <a:xfrm>
            <a:off x="16080544" y="9691147"/>
            <a:ext cx="3543586" cy="166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Checksum</a:t>
            </a:r>
          </a:p>
          <a:p>
            <a: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pPr>
            <a:r>
              <a:t>header</a:t>
            </a:r>
          </a:p>
        </p:txBody>
      </p:sp>
      <p:sp>
        <p:nvSpPr>
          <p:cNvPr id="893" name="Turn off ROM"/>
          <p:cNvSpPr txBox="1"/>
          <p:nvPr/>
        </p:nvSpPr>
        <p:spPr>
          <a:xfrm>
            <a:off x="15788354" y="11492721"/>
            <a:ext cx="416463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effectLst>
                  <a:outerShdw sx="100000" sy="100000" kx="0" ky="0" algn="b" rotWithShape="0" blurRad="50800" dist="63500" dir="2340000">
                    <a:srgbClr val="000000"/>
                  </a:outerShdw>
                </a:effectLst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Turn off ROM</a:t>
            </a:r>
          </a:p>
        </p:txBody>
      </p:sp>
      <p:sp>
        <p:nvSpPr>
          <p:cNvPr id="894" name="Boot ROM"/>
          <p:cNvSpPr txBox="1"/>
          <p:nvPr/>
        </p:nvSpPr>
        <p:spPr>
          <a:xfrm>
            <a:off x="336874" y="417076"/>
            <a:ext cx="3310062" cy="955676"/>
          </a:xfrm>
          <a:prstGeom prst="rect">
            <a:avLst/>
          </a:prstGeom>
          <a:solidFill>
            <a:srgbClr val="53585F">
              <a:alpha val="80000"/>
            </a:srgbClr>
          </a:solidFill>
          <a:ln w="50800">
            <a:solidFill>
              <a:srgbClr val="FFFFFF">
                <a:alpha val="80000"/>
              </a:srgb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Boot ROM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2" dur="500"/>
                                        <p:tgtEl>
                                          <p:spTgt spid="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99"/>
                            </p:stCondLst>
                            <p:childTnLst>
                              <p:par>
                                <p:cTn id="14" presetClass="entr" nodeType="afterEffect" presetSubtype="1" presetID="22" grpId="3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6" dur="500"/>
                                        <p:tgtEl>
                                          <p:spTgt spid="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99"/>
                            </p:stCondLst>
                            <p:childTnLst>
                              <p:par>
                                <p:cTn id="18" presetClass="entr" nodeType="afterEffect" presetSubtype="1" presetID="22" grpId="4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0" dur="5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1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5" dur="300"/>
                                        <p:tgtEl>
                                          <p:spTgt spid="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"/>
                            </p:stCondLst>
                            <p:childTnLst>
                              <p:par>
                                <p:cTn id="27" presetClass="entr" nodeType="afterEffect" presetSubtype="16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fill="hold"/>
                                        <p:tgtEl>
                                          <p:spTgt spid="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1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5" dur="300"/>
                                        <p:tgtEl>
                                          <p:spTgt spid="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"/>
                            </p:stCondLst>
                            <p:childTnLst>
                              <p:par>
                                <p:cTn id="37" presetClass="entr" nodeType="afterEffect" presetSubtype="16" presetID="23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50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0" fill="hold"/>
                                        <p:tgtEl>
                                          <p:spTgt spid="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1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45" dur="3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"/>
                            </p:stCondLst>
                            <p:childTnLst>
                              <p:par>
                                <p:cTn id="47" presetClass="entr" nodeType="afterEffect" presetSubtype="16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5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50"/>
                            </p:stCondLst>
                            <p:childTnLst>
                              <p:par>
                                <p:cTn id="52" presetClass="entr" nodeType="afterEffect" presetSubtype="1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54" dur="3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50"/>
                            </p:stCondLst>
                            <p:childTnLst>
                              <p:par>
                                <p:cTn id="56" presetClass="entr" nodeType="afterEffect" presetSubtype="16" presetID="23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50" fill="hold"/>
                                        <p:tgtEl>
                                          <p:spTgt spid="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50" fill="hold"/>
                                        <p:tgtEl>
                                          <p:spTgt spid="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entr" nodeType="clickEffect" presetSubtype="1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64" dur="3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"/>
                            </p:stCondLst>
                            <p:childTnLst>
                              <p:par>
                                <p:cTn id="66" presetClass="entr" nodeType="afterEffect" presetSubtype="16" presetID="23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45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50" fill="hold"/>
                                        <p:tgtEl>
                                          <p:spTgt spid="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Class="entr" nodeType="afterEffect" presetSubtype="1" presetID="2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3" dur="300"/>
                                        <p:tgtEl>
                                          <p:spTgt spid="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50"/>
                            </p:stCondLst>
                            <p:childTnLst>
                              <p:par>
                                <p:cTn id="75" presetClass="entr" nodeType="afterEffect" presetSubtype="16" presetID="23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5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50" fill="hold"/>
                                        <p:tgtEl>
                                          <p:spTgt spid="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entr" nodeType="clickEffect" presetSubtype="1" presetID="22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83" dur="300"/>
                                        <p:tgtEl>
                                          <p:spTgt spid="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"/>
                            </p:stCondLst>
                            <p:childTnLst>
                              <p:par>
                                <p:cTn id="85" presetClass="entr" nodeType="afterEffect" presetSubtype="16" presetID="23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50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50" fill="hold"/>
                                        <p:tgtEl>
                                          <p:spTgt spid="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Class="entr" nodeType="clickEffect" presetSubtype="1" presetID="2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93" dur="300"/>
                                        <p:tgtEl>
                                          <p:spTgt spid="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"/>
                            </p:stCondLst>
                            <p:childTnLst>
                              <p:par>
                                <p:cTn id="95" presetClass="entr" nodeType="afterEffect" presetSubtype="16" presetID="23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5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50" fill="hold"/>
                                        <p:tgtEl>
                                          <p:spTgt spid="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Class="entr" nodeType="afterEffect" presetSubtype="1" presetID="22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02" dur="300"/>
                                        <p:tgtEl>
                                          <p:spTgt spid="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"/>
                            </p:stCondLst>
                            <p:childTnLst>
                              <p:par>
                                <p:cTn id="104" presetClass="entr" nodeType="afterEffect" presetSubtype="16" presetID="23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50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50" fill="hold"/>
                                        <p:tgtEl>
                                          <p:spTgt spid="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Class="entr" nodeType="clickEffect" presetSubtype="1" presetID="22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12" dur="300"/>
                                        <p:tgtEl>
                                          <p:spTgt spid="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"/>
                            </p:stCondLst>
                            <p:childTnLst>
                              <p:par>
                                <p:cTn id="114" presetClass="entr" nodeType="afterEffect" presetSubtype="16" presetID="23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5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450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50" fill="hold"/>
                                        <p:tgtEl>
                                          <p:spTgt spid="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Class="entr" nodeType="clickEffect" presetSubtype="1" presetID="22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22" dur="300"/>
                                        <p:tgtEl>
                                          <p:spTgt spid="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0"/>
                            </p:stCondLst>
                            <p:childTnLst>
                              <p:par>
                                <p:cTn id="124" presetClass="entr" nodeType="afterEffect" presetSubtype="16" presetID="23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5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450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450" fill="hold"/>
                                        <p:tgtEl>
                                          <p:spTgt spid="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70" grpId="21"/>
      <p:bldP build="whole" bldLvl="1" animBg="1" rev="0" advAuto="0" spid="873" grpId="25"/>
      <p:bldP build="whole" bldLvl="1" animBg="1" rev="0" advAuto="0" spid="879" grpId="7"/>
      <p:bldP build="whole" bldLvl="1" animBg="1" rev="0" advAuto="0" spid="869" grpId="19"/>
      <p:bldP build="whole" bldLvl="1" animBg="1" rev="0" advAuto="0" spid="894" grpId="1"/>
      <p:bldP build="whole" bldLvl="1" animBg="1" rev="0" advAuto="0" spid="888" grpId="16"/>
      <p:bldP build="whole" bldLvl="1" animBg="1" rev="0" advAuto="0" spid="882" grpId="3"/>
      <p:bldP build="whole" bldLvl="1" animBg="1" rev="0" advAuto="0" spid="892" grpId="24"/>
      <p:bldP build="whole" bldLvl="1" animBg="1" rev="0" advAuto="0" spid="878" grpId="9"/>
      <p:bldP build="whole" bldLvl="1" animBg="1" rev="0" advAuto="0" spid="890" grpId="22"/>
      <p:bldP build="whole" bldLvl="1" animBg="1" rev="0" advAuto="0" spid="893" grpId="26"/>
      <p:bldP build="whole" bldLvl="1" animBg="1" rev="0" advAuto="0" spid="877" grpId="13"/>
      <p:bldP build="whole" bldLvl="1" animBg="1" rev="0" advAuto="0" spid="886" grpId="18"/>
      <p:bldP build="whole" bldLvl="1" animBg="1" rev="0" advAuto="0" spid="884" grpId="8"/>
      <p:bldP build="whole" bldLvl="1" animBg="1" rev="0" advAuto="0" spid="874" grpId="4"/>
      <p:bldP build="whole" bldLvl="1" animBg="1" rev="0" advAuto="0" spid="872" grpId="11"/>
      <p:bldP build="whole" bldLvl="1" animBg="1" rev="0" advAuto="0" spid="876" grpId="15"/>
      <p:bldP build="whole" bldLvl="1" animBg="1" rev="0" advAuto="0" spid="891" grpId="20"/>
      <p:bldP build="whole" bldLvl="1" animBg="1" rev="0" advAuto="0" spid="881" grpId="2"/>
      <p:bldP build="whole" bldLvl="1" animBg="1" rev="0" advAuto="0" spid="887" grpId="14"/>
      <p:bldP build="whole" bldLvl="1" animBg="1" rev="0" advAuto="0" spid="889" grpId="12"/>
      <p:bldP build="whole" bldLvl="1" animBg="1" rev="0" advAuto="0" spid="880" grpId="5"/>
      <p:bldP build="whole" bldLvl="1" animBg="1" rev="0" advAuto="0" spid="885" grpId="10"/>
      <p:bldP build="whole" bldLvl="1" animBg="1" rev="0" advAuto="0" spid="875" grpId="17"/>
      <p:bldP build="whole" bldLvl="1" animBg="1" rev="0" advAuto="0" spid="871" grpId="23"/>
      <p:bldP build="whole" bldLvl="1" animBg="1" rev="0" advAuto="0" spid="883" grpId="6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6" name="Screen Shot 2016-12-25 at 12.14.31 AM.png" descr="Screen Shot 2016-12-25 at 12.14.3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291369" y="-6743935"/>
            <a:ext cx="29884381" cy="26895943"/>
          </a:xfrm>
          <a:prstGeom prst="rect">
            <a:avLst/>
          </a:prstGeom>
          <a:ln w="12700">
            <a:miter lim="400000"/>
          </a:ln>
        </p:spPr>
      </p:pic>
      <p:sp>
        <p:nvSpPr>
          <p:cNvPr id="897" name="Rectangle"/>
          <p:cNvSpPr/>
          <p:nvPr/>
        </p:nvSpPr>
        <p:spPr>
          <a:xfrm>
            <a:off x="2678839" y="5200462"/>
            <a:ext cx="17938207" cy="300715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97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9" name="Turrican start.mov" descr="Turrican start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146800" y="1473200"/>
            <a:ext cx="12090400" cy="10769600"/>
          </a:xfrm>
          <a:prstGeom prst="rect">
            <a:avLst/>
          </a:prstGeom>
          <a:ln w="12700">
            <a:miter lim="400000"/>
          </a:ln>
        </p:spPr>
      </p:pic>
      <p:sp>
        <p:nvSpPr>
          <p:cNvPr id="900" name="Logo Hack"/>
          <p:cNvSpPr txBox="1"/>
          <p:nvPr/>
        </p:nvSpPr>
        <p:spPr>
          <a:xfrm>
            <a:off x="265716" y="417076"/>
            <a:ext cx="3452379" cy="955676"/>
          </a:xfrm>
          <a:prstGeom prst="rect">
            <a:avLst/>
          </a:prstGeom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Logo Hack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82167" fill="hold"/>
                                        <p:tgtEl>
                                          <p:spTgt spid="8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682167"/>
                            </p:stCondLst>
                            <p:childTnLst>
                              <p:par>
                                <p:cTn id="8" presetClass="entr" nodeType="afterEffect" presetSubtype="8" presetID="2" grpId="2" fill="hold">
                                  <p:stCondLst>
                                    <p:cond delay="5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99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9" fill="hold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2" fill="hold" display="0">
                  <p:stCondLst>
                    <p:cond delay="indefinite"/>
                  </p:stCondLst>
                </p:cTn>
                <p:tgtEl>
                  <p:spTgt spid="899"/>
                </p:tgtEl>
              </p:cMediaNode>
            </p:video>
          </p:childTnLst>
        </p:cTn>
      </p:par>
    </p:tnLst>
    <p:bldLst>
      <p:bldP build="whole" bldLvl="1" animBg="1" rev="0" advAuto="0" spid="900" grpId="2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" name="geimboi start.mov" descr="geimboi start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242475" y="53787"/>
            <a:ext cx="7543801" cy="6814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903" name="pocket start-2.mov" descr="pocket start-2.mov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242475" y="6847435"/>
            <a:ext cx="7543801" cy="6814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904" name="oh start.mov" descr="oh start.mov"/>
          <p:cNvPicPr>
            <a:picLocks noChangeAspect="0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6783335" y="56095"/>
            <a:ext cx="7538692" cy="6810162"/>
          </a:xfrm>
          <a:prstGeom prst="rect">
            <a:avLst/>
          </a:prstGeom>
          <a:ln w="12700">
            <a:miter lim="400000"/>
          </a:ln>
        </p:spPr>
      </p:pic>
      <p:pic>
        <p:nvPicPr>
          <p:cNvPr id="905" name="20y start.mov" descr="20y start.mov"/>
          <p:cNvPicPr>
            <a:picLocks noChangeAspect="0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6783335" y="6849743"/>
            <a:ext cx="7538693" cy="6810162"/>
          </a:xfrm>
          <a:prstGeom prst="rect">
            <a:avLst/>
          </a:prstGeom>
          <a:ln w="12700">
            <a:miter lim="400000"/>
          </a:ln>
        </p:spPr>
      </p:pic>
      <p:sp>
        <p:nvSpPr>
          <p:cNvPr id="906" name="Logo Hack"/>
          <p:cNvSpPr txBox="1"/>
          <p:nvPr/>
        </p:nvSpPr>
        <p:spPr>
          <a:xfrm>
            <a:off x="265716" y="417076"/>
            <a:ext cx="3452379" cy="955676"/>
          </a:xfrm>
          <a:prstGeom prst="rect">
            <a:avLst/>
          </a:prstGeom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Logo Hack</a:t>
            </a:r>
          </a:p>
        </p:txBody>
      </p:sp>
      <p:sp>
        <p:nvSpPr>
          <p:cNvPr id="907" name="https://vimeo.com/user1849607"/>
          <p:cNvSpPr txBox="1"/>
          <p:nvPr/>
        </p:nvSpPr>
        <p:spPr>
          <a:xfrm>
            <a:off x="925159" y="10973858"/>
            <a:ext cx="7477659" cy="765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100"/>
            </a:lvl1pPr>
          </a:lstStyle>
          <a:p>
            <a:pPr/>
            <a:r>
              <a:t>https://vimeo.com/user1849607</a:t>
            </a:r>
          </a:p>
        </p:txBody>
      </p:sp>
      <p:sp>
        <p:nvSpPr>
          <p:cNvPr id="908" name="Is That a Demo in Your Pocket?…"/>
          <p:cNvSpPr txBox="1"/>
          <p:nvPr/>
        </p:nvSpPr>
        <p:spPr>
          <a:xfrm>
            <a:off x="254436" y="7109562"/>
            <a:ext cx="8819104" cy="2682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marL="561473" indent="-561473" algn="l">
              <a:buSzPct val="75000"/>
              <a:buChar char="•"/>
              <a:defRPr b="1" sz="4200">
                <a:latin typeface="Helvetica"/>
                <a:ea typeface="Helvetica"/>
                <a:cs typeface="Helvetica"/>
                <a:sym typeface="Helvetica"/>
              </a:defRPr>
            </a:pPr>
            <a:r>
              <a:t>Is That a Demo in Your Pocket?</a:t>
            </a:r>
          </a:p>
          <a:p>
            <a:pPr marL="561473" indent="-561473" algn="l">
              <a:buSzPct val="75000"/>
              <a:buChar char="•"/>
              <a:defRPr b="1" sz="4200">
                <a:latin typeface="Helvetica"/>
                <a:ea typeface="Helvetica"/>
                <a:cs typeface="Helvetica"/>
                <a:sym typeface="Helvetica"/>
              </a:defRPr>
            </a:pPr>
            <a:r>
              <a:t>Gejmbåj</a:t>
            </a:r>
          </a:p>
          <a:p>
            <a:pPr marL="561473" indent="-561473" algn="l">
              <a:buSzPct val="75000"/>
              <a:buChar char="•"/>
              <a:defRPr b="1" sz="4200">
                <a:latin typeface="Helvetica"/>
                <a:ea typeface="Helvetica"/>
                <a:cs typeface="Helvetica"/>
                <a:sym typeface="Helvetica"/>
              </a:defRPr>
            </a:pPr>
            <a:r>
              <a:t>Oh!</a:t>
            </a:r>
          </a:p>
          <a:p>
            <a:pPr marL="561473" indent="-561473" algn="l">
              <a:buSzPct val="75000"/>
              <a:buChar char="•"/>
              <a:defRPr b="1" sz="4200">
                <a:latin typeface="Helvetica"/>
                <a:ea typeface="Helvetica"/>
                <a:cs typeface="Helvetica"/>
                <a:sym typeface="Helvetica"/>
              </a:defRPr>
            </a:pPr>
            <a:r>
              <a:t>20y</a:t>
            </a:r>
          </a:p>
        </p:txBody>
      </p:sp>
      <p:sp>
        <p:nvSpPr>
          <p:cNvPr id="909" name="by Snorpung"/>
          <p:cNvSpPr txBox="1"/>
          <p:nvPr/>
        </p:nvSpPr>
        <p:spPr>
          <a:xfrm>
            <a:off x="2840213" y="9968806"/>
            <a:ext cx="3647551" cy="828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sz="4500"/>
            </a:pPr>
            <a:r>
              <a:t>by </a:t>
            </a:r>
            <a:r>
              <a:rPr b="1">
                <a:latin typeface="Helvetica"/>
                <a:ea typeface="Helvetica"/>
                <a:cs typeface="Helvetica"/>
                <a:sym typeface="Helvetica"/>
              </a:rPr>
              <a:t>Snorpung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5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7666" fill="hold"/>
                                        <p:tgtEl>
                                          <p:spTgt spid="9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57716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9539999" fill="hold"/>
                                        <p:tgtEl>
                                          <p:spTgt spid="9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97715"/>
                            </p:stCondLst>
                            <p:childTnLst>
                              <p:par>
                                <p:cTn id="11" presetClass="mediacall" nodeType="afterEffect" presetSubtype="0" presetID="1" grpId="3" fill="hold">
                                  <p:stCondLst>
                                    <p:cond delay="7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34667" fill="hold"/>
                                        <p:tgtEl>
                                          <p:spTgt spid="9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132452"/>
                            </p:stCondLst>
                            <p:childTnLst>
                              <p:par>
                                <p:cTn id="14" presetClass="mediacall" nodeType="after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248833" fill="hold"/>
                                        <p:tgtEl>
                                          <p:spTgt spid="9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6" fill="hold" display="0">
                  <p:stCondLst>
                    <p:cond delay="indefinite"/>
                  </p:stCondLst>
                </p:cTn>
                <p:tgtEl>
                  <p:spTgt spid="904"/>
                </p:tgtEl>
              </p:cMediaNode>
            </p:video>
            <p:video fullScrn="0">
              <p:cMediaNode mute="0" showWhenStopped="1" numSld="1" vol="100000">
                <p:cTn id="17" fill="hold" display="0">
                  <p:stCondLst>
                    <p:cond delay="indefinite"/>
                  </p:stCondLst>
                </p:cTn>
                <p:tgtEl>
                  <p:spTgt spid="903"/>
                </p:tgtEl>
              </p:cMediaNode>
            </p:video>
            <p:video fullScrn="0">
              <p:cMediaNode mute="0" showWhenStopped="1" numSld="1" vol="100000">
                <p:cTn id="18" fill="hold" display="0">
                  <p:stCondLst>
                    <p:cond delay="indefinite"/>
                  </p:stCondLst>
                </p:cTn>
                <p:tgtEl>
                  <p:spTgt spid="905"/>
                </p:tgtEl>
              </p:cMediaNode>
            </p:video>
            <p:video fullScrn="0">
              <p:cMediaNode mute="0" showWhenStopped="1" numSld="1" vol="100000">
                <p:cTn id="19" fill="hold" display="0">
                  <p:stCondLst>
                    <p:cond delay="indefinite"/>
                  </p:stCondLst>
                </p:cTn>
                <p:tgtEl>
                  <p:spTgt spid="902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4" name="Group"/>
          <p:cNvGrpSpPr/>
          <p:nvPr/>
        </p:nvGrpSpPr>
        <p:grpSpPr>
          <a:xfrm>
            <a:off x="4476078" y="-583981"/>
            <a:ext cx="17961504" cy="7458076"/>
            <a:chOff x="0" y="0"/>
            <a:chExt cx="17961503" cy="7458075"/>
          </a:xfrm>
        </p:grpSpPr>
        <p:sp>
          <p:nvSpPr>
            <p:cNvPr id="911" name="Rectangle"/>
            <p:cNvSpPr/>
            <p:nvPr/>
          </p:nvSpPr>
          <p:spPr>
            <a:xfrm>
              <a:off x="0" y="386829"/>
              <a:ext cx="17961504" cy="7023891"/>
            </a:xfrm>
            <a:prstGeom prst="rect">
              <a:avLst/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600"/>
              </a:pPr>
            </a:p>
          </p:txBody>
        </p:sp>
        <p:sp>
          <p:nvSpPr>
            <p:cNvPr id="912" name="00f4 86        add (hl)…"/>
            <p:cNvSpPr txBox="1"/>
            <p:nvPr/>
          </p:nvSpPr>
          <p:spPr>
            <a:xfrm>
              <a:off x="2253967" y="0"/>
              <a:ext cx="15665110" cy="74580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/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00f4 86        add (hl)         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00f5 23        inc hl           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00f6 05        dec b            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00f7 20 fb     jr nz, $00f4 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00f9 86        add (hl)         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00fa 20 fe     jr nz, $fe        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00fc 3e 01     ld a, $01         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00fe e0 50     ld ($ff00+$50), a</a:t>
              </a:r>
            </a:p>
          </p:txBody>
        </p:sp>
        <p:sp>
          <p:nvSpPr>
            <p:cNvPr id="913" name="Boot ROM"/>
            <p:cNvSpPr txBox="1"/>
            <p:nvPr/>
          </p:nvSpPr>
          <p:spPr>
            <a:xfrm rot="16200000">
              <a:off x="-2202837" y="3158936"/>
              <a:ext cx="6611244" cy="1730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104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Boot ROM</a:t>
              </a:r>
            </a:p>
          </p:txBody>
        </p:sp>
      </p:grpSp>
      <p:sp>
        <p:nvSpPr>
          <p:cNvPr id="915" name="Line"/>
          <p:cNvSpPr/>
          <p:nvPr/>
        </p:nvSpPr>
        <p:spPr>
          <a:xfrm flipV="1">
            <a:off x="13355229" y="-523125"/>
            <a:ext cx="1" cy="7301881"/>
          </a:xfrm>
          <a:prstGeom prst="line">
            <a:avLst/>
          </a:prstGeom>
          <a:ln w="1397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919" name="Group"/>
          <p:cNvGrpSpPr/>
          <p:nvPr/>
        </p:nvGrpSpPr>
        <p:grpSpPr>
          <a:xfrm>
            <a:off x="4476078" y="6704128"/>
            <a:ext cx="17961504" cy="11673300"/>
            <a:chOff x="0" y="0"/>
            <a:chExt cx="17961503" cy="11673298"/>
          </a:xfrm>
        </p:grpSpPr>
        <p:sp>
          <p:nvSpPr>
            <p:cNvPr id="916" name="Rectangle"/>
            <p:cNvSpPr/>
            <p:nvPr/>
          </p:nvSpPr>
          <p:spPr>
            <a:xfrm>
              <a:off x="0" y="155537"/>
              <a:ext cx="17961504" cy="11517762"/>
            </a:xfrm>
            <a:prstGeom prst="rect">
              <a:avLst/>
            </a:prstGeom>
            <a:solidFill>
              <a:schemeClr val="accent5">
                <a:hueOff val="243052"/>
                <a:satOff val="19712"/>
                <a:lumOff val="-1095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600"/>
              </a:pPr>
            </a:p>
          </p:txBody>
        </p:sp>
        <p:sp>
          <p:nvSpPr>
            <p:cNvPr id="917" name="Game ROM"/>
            <p:cNvSpPr txBox="1"/>
            <p:nvPr/>
          </p:nvSpPr>
          <p:spPr>
            <a:xfrm rot="16200000">
              <a:off x="-2226603" y="2791803"/>
              <a:ext cx="6658776" cy="1590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9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Game ROM</a:t>
              </a:r>
            </a:p>
          </p:txBody>
        </p:sp>
        <p:sp>
          <p:nvSpPr>
            <p:cNvPr id="918" name="0100 00        nop…"/>
            <p:cNvSpPr txBox="1"/>
            <p:nvPr/>
          </p:nvSpPr>
          <p:spPr>
            <a:xfrm>
              <a:off x="2262056" y="-1"/>
              <a:ext cx="11130162" cy="6543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0100 00        nop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0101 c3 50 01  jp $0150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0104           ...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</p:txBody>
        </p:sp>
      </p:grpSp>
      <p:grpSp>
        <p:nvGrpSpPr>
          <p:cNvPr id="922" name="Group"/>
          <p:cNvGrpSpPr/>
          <p:nvPr/>
        </p:nvGrpSpPr>
        <p:grpSpPr>
          <a:xfrm>
            <a:off x="13426484" y="5805369"/>
            <a:ext cx="9009832" cy="1074414"/>
            <a:chOff x="0" y="0"/>
            <a:chExt cx="9009830" cy="1074412"/>
          </a:xfrm>
        </p:grpSpPr>
        <p:sp>
          <p:nvSpPr>
            <p:cNvPr id="920" name="Rectangle"/>
            <p:cNvSpPr/>
            <p:nvPr/>
          </p:nvSpPr>
          <p:spPr>
            <a:xfrm>
              <a:off x="0" y="0"/>
              <a:ext cx="9009831" cy="1074413"/>
            </a:xfrm>
            <a:prstGeom prst="rect">
              <a:avLst/>
            </a:prstGeom>
            <a:solidFill>
              <a:srgbClr val="2F2F2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</a:p>
          </p:txBody>
        </p:sp>
        <p:sp>
          <p:nvSpPr>
            <p:cNvPr id="921" name="ld ($ff00+$50), a"/>
            <p:cNvSpPr txBox="1"/>
            <p:nvPr/>
          </p:nvSpPr>
          <p:spPr>
            <a:xfrm>
              <a:off x="169515" y="8568"/>
              <a:ext cx="7929241" cy="10572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lvl1pPr>
            </a:lstStyle>
            <a:p>
              <a:pPr/>
              <a:r>
                <a:t>ld ($ff00+$50), a</a:t>
              </a:r>
            </a:p>
          </p:txBody>
        </p:sp>
      </p:grpSp>
      <p:grpSp>
        <p:nvGrpSpPr>
          <p:cNvPr id="926" name="Group"/>
          <p:cNvGrpSpPr/>
          <p:nvPr/>
        </p:nvGrpSpPr>
        <p:grpSpPr>
          <a:xfrm>
            <a:off x="4476077" y="-635558"/>
            <a:ext cx="17961505" cy="7475947"/>
            <a:chOff x="0" y="0"/>
            <a:chExt cx="17961503" cy="7475946"/>
          </a:xfrm>
        </p:grpSpPr>
        <p:sp>
          <p:nvSpPr>
            <p:cNvPr id="923" name="Rectangle"/>
            <p:cNvSpPr/>
            <p:nvPr/>
          </p:nvSpPr>
          <p:spPr>
            <a:xfrm>
              <a:off x="0" y="612737"/>
              <a:ext cx="17961504" cy="6863210"/>
            </a:xfrm>
            <a:prstGeom prst="rect">
              <a:avLst/>
            </a:prstGeom>
            <a:solidFill>
              <a:schemeClr val="accent5">
                <a:hueOff val="243052"/>
                <a:satOff val="19712"/>
                <a:lumOff val="-10957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600"/>
              </a:pPr>
            </a:p>
          </p:txBody>
        </p:sp>
        <p:sp>
          <p:nvSpPr>
            <p:cNvPr id="924" name="Game ROM"/>
            <p:cNvSpPr txBox="1"/>
            <p:nvPr/>
          </p:nvSpPr>
          <p:spPr>
            <a:xfrm rot="16200000">
              <a:off x="-2226603" y="3249003"/>
              <a:ext cx="6658776" cy="1590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9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Game ROM</a:t>
              </a:r>
            </a:p>
          </p:txBody>
        </p:sp>
        <p:sp>
          <p:nvSpPr>
            <p:cNvPr id="925" name=".            ...…"/>
            <p:cNvSpPr txBox="1"/>
            <p:nvPr/>
          </p:nvSpPr>
          <p:spPr>
            <a:xfrm>
              <a:off x="2262057" y="0"/>
              <a:ext cx="8843790" cy="7458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  <a:p>
              <a:pPr algn="l" defTabSz="642937">
                <a:defRPr sz="6000">
                  <a:latin typeface="Courier"/>
                  <a:ea typeface="Courier"/>
                  <a:cs typeface="Courier"/>
                  <a:sym typeface="Courier"/>
                </a:defRPr>
              </a:pPr>
              <a:r>
                <a:t>  .            ...</a:t>
              </a:r>
            </a:p>
          </p:txBody>
        </p:sp>
      </p:grpSp>
      <p:sp>
        <p:nvSpPr>
          <p:cNvPr id="927" name="Line"/>
          <p:cNvSpPr/>
          <p:nvPr/>
        </p:nvSpPr>
        <p:spPr>
          <a:xfrm flipV="1">
            <a:off x="13456829" y="6907063"/>
            <a:ext cx="1" cy="1685640"/>
          </a:xfrm>
          <a:prstGeom prst="line">
            <a:avLst/>
          </a:prstGeom>
          <a:ln w="1397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300"/>
                                        <p:tgtEl>
                                          <p:spTgt spid="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Class="entr" nodeType="after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1" dur="300"/>
                                        <p:tgtEl>
                                          <p:spTgt spid="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6" dur="900"/>
                                        <p:tgtEl>
                                          <p:spTgt spid="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Class="entr" nodeType="afterEffect" presetID="9" grpId="4" fill="hold">
                                  <p:stCondLst>
                                    <p:cond delay="7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300"/>
                                        <p:tgtEl>
                                          <p:spTgt spid="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900"/>
                                        <p:tgtEl>
                                          <p:spTgt spid="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0" dur="900"/>
                                        <p:tgtEl>
                                          <p:spTgt spid="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27" grpId="6"/>
      <p:bldP build="whole" bldLvl="1" animBg="1" rev="0" advAuto="0" spid="919" grpId="2"/>
      <p:bldP build="whole" bldLvl="1" animBg="1" rev="0" advAuto="0" spid="922" grpId="4"/>
      <p:bldP build="whole" bldLvl="1" animBg="1" rev="0" advAuto="0" spid="926" grpId="5"/>
      <p:bldP build="whole" bldLvl="1" animBg="1" rev="0" advAuto="0" spid="914" grpId="1"/>
      <p:bldP build="whole" bldLvl="1" animBg="1" rev="0" advAuto="0" spid="915" grpId="3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9" name="Table"/>
          <p:cNvGraphicFramePr/>
          <p:nvPr/>
        </p:nvGraphicFramePr>
        <p:xfrm>
          <a:off x="3204423" y="415526"/>
          <a:ext cx="17758337" cy="128976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043729"/>
                <a:gridCol w="6302226"/>
                <a:gridCol w="8629198"/>
              </a:tblGrid>
              <a:tr h="805309">
                <a:tc gridSpan="3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ROM Header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satOff val="19767"/>
                        <a:lumOff val="-23491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0100 - 0103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Entry Point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nop, jp $0150
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0104 - 0133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Nintendo Logo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$CE, $ED, $66, $66, $CC, ...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0134 - 0143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Title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“SUPER MARIOLAND”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013F - 0142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Manufacturer Code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$00
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0143     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CGB Flag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$00
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0144 - 0145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New Licensee Code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$00, $00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0146     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SGB Flag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$00
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0147     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Cartridge Type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$01
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0148     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ROM Size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$01
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0149     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RAM Size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$00
\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014A     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Destination Code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$00
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014B     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Old Licensee Code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$01
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014C     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Mask ROM Version number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$00
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014D     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Header Checksum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$9E
$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  <a:tr h="805309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014E - 014F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Global Checksum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latin typeface="Monaco"/>
                          <a:ea typeface="Monaco"/>
                          <a:cs typeface="Monaco"/>
                          <a:sym typeface="Monaco"/>
                        </a:rPr>
                        <a:t>$41, $6B
</a:t>
                      </a:r>
                    </a:p>
                  </a:txBody>
                  <a:tcPr marL="139700" marR="139700" marT="139700" marB="1397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243052"/>
                        <a:satOff val="19712"/>
                        <a:lumOff val="-10957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0" name="Group"/>
          <p:cNvGrpSpPr/>
          <p:nvPr/>
        </p:nvGrpSpPr>
        <p:grpSpPr>
          <a:xfrm>
            <a:off x="328551" y="2507893"/>
            <a:ext cx="34182354" cy="8700214"/>
            <a:chOff x="0" y="50800"/>
            <a:chExt cx="34182353" cy="8700212"/>
          </a:xfrm>
        </p:grpSpPr>
        <p:grpSp>
          <p:nvGrpSpPr>
            <p:cNvPr id="933" name="Group"/>
            <p:cNvGrpSpPr/>
            <p:nvPr/>
          </p:nvGrpSpPr>
          <p:grpSpPr>
            <a:xfrm>
              <a:off x="11564584" y="2411562"/>
              <a:ext cx="11298116" cy="2217766"/>
              <a:chOff x="0" y="0"/>
              <a:chExt cx="11298115" cy="2217765"/>
            </a:xfrm>
          </p:grpSpPr>
          <p:sp>
            <p:nvSpPr>
              <p:cNvPr id="931" name="Line"/>
              <p:cNvSpPr/>
              <p:nvPr/>
            </p:nvSpPr>
            <p:spPr>
              <a:xfrm>
                <a:off x="-1" y="13153"/>
                <a:ext cx="10928954" cy="2191459"/>
              </a:xfrm>
              <a:prstGeom prst="line">
                <a:avLst/>
              </a:prstGeom>
              <a:noFill/>
              <a:ln w="508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932" name="Line"/>
              <p:cNvSpPr/>
              <p:nvPr/>
            </p:nvSpPr>
            <p:spPr>
              <a:xfrm>
                <a:off x="11298115" y="0"/>
                <a:ext cx="1" cy="2217766"/>
              </a:xfrm>
              <a:prstGeom prst="line">
                <a:avLst/>
              </a:prstGeom>
              <a:noFill/>
              <a:ln w="508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  <p:grpSp>
          <p:nvGrpSpPr>
            <p:cNvPr id="937" name="Group"/>
            <p:cNvGrpSpPr/>
            <p:nvPr/>
          </p:nvGrpSpPr>
          <p:grpSpPr>
            <a:xfrm>
              <a:off x="0" y="4631316"/>
              <a:ext cx="23726898" cy="4119697"/>
              <a:chOff x="0" y="50800"/>
              <a:chExt cx="23726897" cy="4119696"/>
            </a:xfrm>
          </p:grpSpPr>
          <p:sp>
            <p:nvSpPr>
              <p:cNvPr id="934" name="0 KB"/>
              <p:cNvSpPr txBox="1"/>
              <p:nvPr/>
            </p:nvSpPr>
            <p:spPr>
              <a:xfrm>
                <a:off x="-1" y="3265621"/>
                <a:ext cx="1602310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0 KB</a:t>
                </a:r>
              </a:p>
            </p:txBody>
          </p:sp>
          <p:sp>
            <p:nvSpPr>
              <p:cNvPr id="935" name="64 KB"/>
              <p:cNvSpPr txBox="1"/>
              <p:nvPr/>
            </p:nvSpPr>
            <p:spPr>
              <a:xfrm>
                <a:off x="21771432" y="3096790"/>
                <a:ext cx="195546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64 KB</a:t>
                </a:r>
              </a:p>
            </p:txBody>
          </p:sp>
          <p:graphicFrame>
            <p:nvGraphicFramePr>
              <p:cNvPr id="936" name="Table"/>
              <p:cNvGraphicFramePr/>
              <p:nvPr/>
            </p:nvGraphicFramePr>
            <p:xfrm>
              <a:off x="299995" y="50800"/>
              <a:ext cx="22584027" cy="2371475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2821415"/>
                    <a:gridCol w="2821415"/>
                    <a:gridCol w="2821415"/>
                    <a:gridCol w="2821415"/>
                    <a:gridCol w="2821415"/>
                    <a:gridCol w="2821415"/>
                    <a:gridCol w="2821415"/>
                    <a:gridCol w="2821415"/>
                  </a:tblGrid>
                  <a:tr h="2358774">
                    <a:tc gridSpan="8"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63500">
                          <a:solidFill>
                            <a:srgbClr val="D6D6D6"/>
                          </a:solidFill>
                          <a:miter lim="400000"/>
                        </a:lnL>
                        <a:lnR w="63500">
                          <a:solidFill>
                            <a:srgbClr val="D6D6D6"/>
                          </a:solidFill>
                          <a:miter lim="400000"/>
                        </a:lnR>
                        <a:lnT w="63500">
                          <a:solidFill>
                            <a:srgbClr val="D6D6D6"/>
                          </a:solidFill>
                          <a:miter lim="400000"/>
                        </a:lnT>
                        <a:lnB w="635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 hMerge="1">
                      <a:tcPr/>
                    </a:tc>
                    <a:tc hMerge="1">
                      <a:tcPr/>
                    </a:tc>
                    <a:tc hMerge="1">
                      <a:tcPr/>
                    </a:tc>
                    <a:tc hMerge="1">
                      <a:tcPr/>
                    </a:tc>
                    <a:tc hMerge="1">
                      <a:tcPr/>
                    </a:tc>
                    <a:tc hMerge="1">
                      <a:tcPr/>
                    </a:tc>
                    <a:tc hMerge="1">
                      <a:tcPr/>
                    </a:tc>
                  </a:tr>
                </a:tbl>
              </a:graphicData>
            </a:graphic>
          </p:graphicFrame>
        </p:grpSp>
        <p:sp>
          <p:nvSpPr>
            <p:cNvPr id="938" name="FE00"/>
            <p:cNvSpPr txBox="1"/>
            <p:nvPr/>
          </p:nvSpPr>
          <p:spPr>
            <a:xfrm>
              <a:off x="11460690" y="2353923"/>
              <a:ext cx="1162994" cy="701050"/>
            </a:xfrm>
            <a:prstGeom prst="rect">
              <a:avLst/>
            </a:prstGeom>
            <a:solidFill>
              <a:schemeClr val="accent4">
                <a:hueOff val="-149389"/>
                <a:satOff val="26012"/>
                <a:lumOff val="-24786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FE00</a:t>
              </a:r>
            </a:p>
          </p:txBody>
        </p:sp>
        <p:sp>
          <p:nvSpPr>
            <p:cNvPr id="939" name="0000"/>
            <p:cNvSpPr txBox="1"/>
            <p:nvPr/>
          </p:nvSpPr>
          <p:spPr>
            <a:xfrm>
              <a:off x="219657" y="7070764"/>
              <a:ext cx="1162994" cy="70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0000</a:t>
              </a:r>
            </a:p>
          </p:txBody>
        </p:sp>
        <p:sp>
          <p:nvSpPr>
            <p:cNvPr id="940" name="8000"/>
            <p:cNvSpPr txBox="1"/>
            <p:nvPr/>
          </p:nvSpPr>
          <p:spPr>
            <a:xfrm>
              <a:off x="11409890" y="7070764"/>
              <a:ext cx="1162994" cy="70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8000</a:t>
              </a:r>
            </a:p>
          </p:txBody>
        </p:sp>
        <p:sp>
          <p:nvSpPr>
            <p:cNvPr id="941" name="A000"/>
            <p:cNvSpPr txBox="1"/>
            <p:nvPr/>
          </p:nvSpPr>
          <p:spPr>
            <a:xfrm>
              <a:off x="14262230" y="7070764"/>
              <a:ext cx="1210811" cy="70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A000</a:t>
              </a:r>
            </a:p>
          </p:txBody>
        </p:sp>
        <p:sp>
          <p:nvSpPr>
            <p:cNvPr id="942" name="C000"/>
            <p:cNvSpPr txBox="1"/>
            <p:nvPr/>
          </p:nvSpPr>
          <p:spPr>
            <a:xfrm>
              <a:off x="17042113" y="7070764"/>
              <a:ext cx="1234615" cy="70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C000</a:t>
              </a:r>
            </a:p>
          </p:txBody>
        </p:sp>
        <p:sp>
          <p:nvSpPr>
            <p:cNvPr id="943" name="E000"/>
            <p:cNvSpPr txBox="1"/>
            <p:nvPr/>
          </p:nvSpPr>
          <p:spPr>
            <a:xfrm>
              <a:off x="19917866" y="7070764"/>
              <a:ext cx="1210812" cy="70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E000</a:t>
              </a:r>
            </a:p>
          </p:txBody>
        </p:sp>
        <p:graphicFrame>
          <p:nvGraphicFramePr>
            <p:cNvPr id="944" name="Table"/>
            <p:cNvGraphicFramePr/>
            <p:nvPr/>
          </p:nvGraphicFramePr>
          <p:xfrm>
            <a:off x="299995" y="4631316"/>
            <a:ext cx="22584027" cy="237147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2819400"/>
                  <a:gridCol w="2819400"/>
                  <a:gridCol w="2819400"/>
                  <a:gridCol w="2819400"/>
                  <a:gridCol w="2819400"/>
                  <a:gridCol w="2819400"/>
                  <a:gridCol w="2819400"/>
                  <a:gridCol w="2463800"/>
                  <a:gridCol w="355600"/>
                </a:tblGrid>
                <a:tr h="2358774">
                  <a:tc gridSpan="4"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4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ROM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000000"/>
                      </a:solidFill>
                    </a:tcPr>
                  </a:tc>
                  <a:tc hMerge="1">
                    <a:tcPr/>
                  </a:tc>
                  <a:tc hMerge="1">
                    <a:tcPr/>
                  </a:tc>
                  <a:tc hMerge="1">
                    <a:tcPr/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4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Video RAM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1">
                          <a:hueOff val="203473"/>
                          <a:lumOff val="-13814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3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External RAM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A6AAA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4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RAM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53585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54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54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A6AAA8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945" name="FF00"/>
            <p:cNvSpPr txBox="1"/>
            <p:nvPr/>
          </p:nvSpPr>
          <p:spPr>
            <a:xfrm>
              <a:off x="17128723" y="2353923"/>
              <a:ext cx="1162994" cy="70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FF00</a:t>
              </a:r>
            </a:p>
          </p:txBody>
        </p:sp>
        <p:sp>
          <p:nvSpPr>
            <p:cNvPr id="946" name="FF80"/>
            <p:cNvSpPr txBox="1"/>
            <p:nvPr/>
          </p:nvSpPr>
          <p:spPr>
            <a:xfrm>
              <a:off x="19992575" y="2353923"/>
              <a:ext cx="1162993" cy="70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FF80</a:t>
              </a:r>
            </a:p>
          </p:txBody>
        </p:sp>
        <p:sp>
          <p:nvSpPr>
            <p:cNvPr id="947" name="FEA0"/>
            <p:cNvSpPr txBox="1"/>
            <p:nvPr/>
          </p:nvSpPr>
          <p:spPr>
            <a:xfrm>
              <a:off x="15051372" y="2353923"/>
              <a:ext cx="1162994" cy="7010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2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FEA0</a:t>
              </a:r>
            </a:p>
          </p:txBody>
        </p:sp>
        <p:graphicFrame>
          <p:nvGraphicFramePr>
            <p:cNvPr id="948" name="Table"/>
            <p:cNvGraphicFramePr/>
            <p:nvPr/>
          </p:nvGraphicFramePr>
          <p:xfrm>
            <a:off x="11598326" y="50800"/>
            <a:ext cx="22584028" cy="237147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1277600"/>
                </a:tblGrid>
                <a:tr h="2358774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63500">
                        <a:solidFill>
                          <a:srgbClr val="D6D6D6"/>
                        </a:solidFill>
                        <a:miter lim="400000"/>
                      </a:lnL>
                      <a:lnR w="63500">
                        <a:solidFill>
                          <a:srgbClr val="D6D6D6"/>
                        </a:solidFill>
                        <a:miter lim="400000"/>
                      </a:lnR>
                      <a:lnT w="63500">
                        <a:solidFill>
                          <a:srgbClr val="D6D6D6"/>
                        </a:solidFill>
                        <a:miter lim="400000"/>
                      </a:lnT>
                      <a:lnB w="635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949" name="Table"/>
            <p:cNvGraphicFramePr/>
            <p:nvPr/>
          </p:nvGraphicFramePr>
          <p:xfrm>
            <a:off x="11598326" y="50800"/>
            <a:ext cx="22584028" cy="237147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3530600"/>
                  <a:gridCol w="2108200"/>
                  <a:gridCol w="2819400"/>
                  <a:gridCol w="2819400"/>
                </a:tblGrid>
                <a:tr h="2358774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4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OAM RAM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4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I/O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5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4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HRAM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A6AAA8"/>
                      </a:solidFill>
                    </a:tcPr>
                  </a:tc>
                </a:tr>
              </a:tbl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clickEffect" presetSubtype="0" presetID="6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99" fill="hold"/>
                                        <p:tgtEl>
                                          <p:spTgt spid="950"/>
                                        </p:tgtEl>
                                      </p:cBhvr>
                                      <p:by x="252983" y="25298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with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844225 0.610318" origin="layout" pathEditMode="relative">
                                      <p:cBhvr>
                                        <p:cTn id="9" dur="499" fill="hold"/>
                                        <p:tgtEl>
                                          <p:spTgt spid="9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50" grpId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2" name="Table"/>
          <p:cNvGraphicFramePr/>
          <p:nvPr/>
        </p:nvGraphicFramePr>
        <p:xfrm>
          <a:off x="1815265" y="1027376"/>
          <a:ext cx="20815202" cy="1170786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  <a:gridCol w="1220688"/>
              </a:tblGrid>
              <a:tr h="685709">
                <a:tc>
                  <a:txBody>
                    <a:bodyPr/>
                    <a:lstStyle/>
                    <a:p>
                      <a:pPr defTabSz="914400">
                        <a:defRPr b="1" sz="34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6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FF00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6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FF0F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6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FF10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3">
                        <a:hueOff val="-499813"/>
                        <a:satOff val="-5228"/>
                        <a:lumOff val="248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SB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102361"/>
                        <a:satOff val="14118"/>
                        <a:lumOff val="106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102361"/>
                        <a:satOff val="14118"/>
                        <a:lumOff val="106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DIV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TIMA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TMA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TAC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/>
                    </a:solidFill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NR10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NR11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NR12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NR13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NR14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NR21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NR22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NR23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NR24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NR30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NR31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NR32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NR33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NR34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NR41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NR42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NR43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NR44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NR50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NR51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4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NR52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5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W7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W9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W10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W11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W12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W13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W13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W14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STAT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LYC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DMA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BGP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OBP0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OBP1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BOOT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  <a:solidFill>
                      <a:srgbClr val="A6AAA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FFFFFF"/>
                      </a:solidFill>
                      <a:miter lim="400000"/>
                    </a:lnR>
                    <a:lnB w="127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b="1" sz="3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</a:tr>
              <a:tr h="68570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6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FFF0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rgbClr val="53585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FFFFFF"/>
                      </a:solidFill>
                      <a:miter lim="400000"/>
                    </a:lnL>
                    <a:lnR w="127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953" name="HRAM"/>
          <p:cNvSpPr txBox="1"/>
          <p:nvPr/>
        </p:nvSpPr>
        <p:spPr>
          <a:xfrm>
            <a:off x="3796276" y="6278846"/>
            <a:ext cx="17869193" cy="7229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6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HRAM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800">
        <p:dissolve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24448" y="648919"/>
            <a:ext cx="11573229" cy="1084358"/>
          </a:xfrm>
          <a:prstGeom prst="rect">
            <a:avLst/>
          </a:prstGeom>
          <a:ln w="12700">
            <a:miter lim="400000"/>
          </a:ln>
        </p:spPr>
      </p:pic>
      <p:pic>
        <p:nvPicPr>
          <p:cNvPr id="95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324448" y="1898344"/>
            <a:ext cx="11573229" cy="1591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95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324448" y="3626069"/>
            <a:ext cx="11573229" cy="2604484"/>
          </a:xfrm>
          <a:prstGeom prst="rect">
            <a:avLst/>
          </a:prstGeom>
          <a:ln w="12700">
            <a:miter lim="400000"/>
          </a:ln>
        </p:spPr>
      </p:pic>
      <p:pic>
        <p:nvPicPr>
          <p:cNvPr id="958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86323" y="643646"/>
            <a:ext cx="11573229" cy="1591067"/>
          </a:xfrm>
          <a:prstGeom prst="rect">
            <a:avLst/>
          </a:prstGeom>
          <a:ln w="12700">
            <a:miter lim="400000"/>
          </a:ln>
        </p:spPr>
      </p:pic>
      <p:pic>
        <p:nvPicPr>
          <p:cNvPr id="959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86323" y="2461871"/>
            <a:ext cx="11573229" cy="10610483"/>
          </a:xfrm>
          <a:prstGeom prst="rect">
            <a:avLst/>
          </a:prstGeom>
          <a:ln w="12700">
            <a:miter lim="400000"/>
          </a:ln>
        </p:spPr>
      </p:pic>
      <p:pic>
        <p:nvPicPr>
          <p:cNvPr id="960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2324448" y="6367212"/>
            <a:ext cx="11573229" cy="66581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3">
            <a:hueOff val="1072396"/>
            <a:satOff val="5650"/>
            <a:lumOff val="-11199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Joypad Input"/>
          <p:cNvSpPr/>
          <p:nvPr/>
        </p:nvSpPr>
        <p:spPr>
          <a:xfrm>
            <a:off x="5836145" y="5924480"/>
            <a:ext cx="12711711" cy="1867041"/>
          </a:xfrm>
          <a:prstGeom prst="rect">
            <a:avLst/>
          </a:prstGeom>
          <a:solidFill>
            <a:schemeClr val="accent3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Joypad Input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3C0B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Rectangle"/>
          <p:cNvSpPr/>
          <p:nvPr/>
        </p:nvSpPr>
        <p:spPr>
          <a:xfrm>
            <a:off x="8013615" y="-118678"/>
            <a:ext cx="8356769" cy="1433770"/>
          </a:xfrm>
          <a:prstGeom prst="rect">
            <a:avLst/>
          </a:prstGeom>
          <a:solidFill>
            <a:schemeClr val="accent3">
              <a:hueOff val="1072396"/>
              <a:satOff val="5650"/>
              <a:lumOff val="-111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965" name="Rectangle"/>
          <p:cNvSpPr/>
          <p:nvPr/>
        </p:nvSpPr>
        <p:spPr>
          <a:xfrm>
            <a:off x="8013615" y="12339063"/>
            <a:ext cx="8356769" cy="1433771"/>
          </a:xfrm>
          <a:prstGeom prst="rect">
            <a:avLst/>
          </a:prstGeom>
          <a:solidFill>
            <a:schemeClr val="accent3">
              <a:hueOff val="1072396"/>
              <a:satOff val="5650"/>
              <a:lumOff val="-111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966" name="Rectangle"/>
          <p:cNvSpPr/>
          <p:nvPr/>
        </p:nvSpPr>
        <p:spPr>
          <a:xfrm>
            <a:off x="16149116" y="-60216"/>
            <a:ext cx="8230737" cy="13845175"/>
          </a:xfrm>
          <a:prstGeom prst="rect">
            <a:avLst/>
          </a:prstGeom>
          <a:solidFill>
            <a:schemeClr val="accent3">
              <a:hueOff val="1072396"/>
              <a:satOff val="5650"/>
              <a:lumOff val="-111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967" name="Rectangle"/>
          <p:cNvSpPr/>
          <p:nvPr/>
        </p:nvSpPr>
        <p:spPr>
          <a:xfrm>
            <a:off x="-127165" y="-114983"/>
            <a:ext cx="8356769" cy="13945966"/>
          </a:xfrm>
          <a:prstGeom prst="rect">
            <a:avLst/>
          </a:prstGeom>
          <a:solidFill>
            <a:schemeClr val="accent3">
              <a:hueOff val="1072396"/>
              <a:satOff val="5650"/>
              <a:lumOff val="-111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968" name="GameBoyFront.png" descr="GameBoyFron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13615" y="0"/>
            <a:ext cx="8356769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9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14426" t="15202" r="8485" b="9784"/>
          <a:stretch>
            <a:fillRect/>
          </a:stretch>
        </p:blipFill>
        <p:spPr>
          <a:xfrm>
            <a:off x="10581538" y="10928005"/>
            <a:ext cx="1145450" cy="9717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2" h="21449" fill="norm" stroke="1" extrusionOk="0">
                <a:moveTo>
                  <a:pt x="14977" y="0"/>
                </a:moveTo>
                <a:cubicBezTo>
                  <a:pt x="13580" y="2"/>
                  <a:pt x="13821" y="-117"/>
                  <a:pt x="6110" y="4380"/>
                </a:cubicBezTo>
                <a:cubicBezTo>
                  <a:pt x="3502" y="5901"/>
                  <a:pt x="1137" y="7396"/>
                  <a:pt x="855" y="7709"/>
                </a:cubicBezTo>
                <a:cubicBezTo>
                  <a:pt x="284" y="8341"/>
                  <a:pt x="0" y="9136"/>
                  <a:pt x="0" y="9987"/>
                </a:cubicBezTo>
                <a:cubicBezTo>
                  <a:pt x="0" y="10837"/>
                  <a:pt x="284" y="11750"/>
                  <a:pt x="855" y="12632"/>
                </a:cubicBezTo>
                <a:cubicBezTo>
                  <a:pt x="1966" y="14348"/>
                  <a:pt x="2192" y="14274"/>
                  <a:pt x="10540" y="9426"/>
                </a:cubicBezTo>
                <a:cubicBezTo>
                  <a:pt x="16622" y="5894"/>
                  <a:pt x="17186" y="5367"/>
                  <a:pt x="17326" y="3153"/>
                </a:cubicBezTo>
                <a:cubicBezTo>
                  <a:pt x="17405" y="1902"/>
                  <a:pt x="17332" y="1553"/>
                  <a:pt x="16835" y="841"/>
                </a:cubicBezTo>
                <a:cubicBezTo>
                  <a:pt x="16317" y="97"/>
                  <a:pt x="16102" y="-2"/>
                  <a:pt x="14977" y="0"/>
                </a:cubicBezTo>
                <a:close/>
                <a:moveTo>
                  <a:pt x="21436" y="7612"/>
                </a:moveTo>
                <a:cubicBezTo>
                  <a:pt x="21372" y="7539"/>
                  <a:pt x="20729" y="7850"/>
                  <a:pt x="20009" y="8305"/>
                </a:cubicBezTo>
                <a:cubicBezTo>
                  <a:pt x="19150" y="8847"/>
                  <a:pt x="18930" y="9075"/>
                  <a:pt x="19363" y="8970"/>
                </a:cubicBezTo>
                <a:cubicBezTo>
                  <a:pt x="19928" y="8834"/>
                  <a:pt x="20091" y="8955"/>
                  <a:pt x="20515" y="9803"/>
                </a:cubicBezTo>
                <a:cubicBezTo>
                  <a:pt x="21112" y="10995"/>
                  <a:pt x="21600" y="11129"/>
                  <a:pt x="21087" y="9960"/>
                </a:cubicBezTo>
                <a:cubicBezTo>
                  <a:pt x="20615" y="8884"/>
                  <a:pt x="20629" y="8360"/>
                  <a:pt x="21139" y="8024"/>
                </a:cubicBezTo>
                <a:cubicBezTo>
                  <a:pt x="21367" y="7874"/>
                  <a:pt x="21501" y="7686"/>
                  <a:pt x="21436" y="7612"/>
                </a:cubicBezTo>
                <a:close/>
                <a:moveTo>
                  <a:pt x="17794" y="9776"/>
                </a:moveTo>
                <a:cubicBezTo>
                  <a:pt x="17734" y="9705"/>
                  <a:pt x="17195" y="9929"/>
                  <a:pt x="16590" y="10276"/>
                </a:cubicBezTo>
                <a:cubicBezTo>
                  <a:pt x="15391" y="10962"/>
                  <a:pt x="15237" y="11472"/>
                  <a:pt x="15877" y="12623"/>
                </a:cubicBezTo>
                <a:cubicBezTo>
                  <a:pt x="16088" y="13003"/>
                  <a:pt x="16411" y="13315"/>
                  <a:pt x="16598" y="13315"/>
                </a:cubicBezTo>
                <a:cubicBezTo>
                  <a:pt x="17025" y="13315"/>
                  <a:pt x="18904" y="12197"/>
                  <a:pt x="18761" y="12028"/>
                </a:cubicBezTo>
                <a:cubicBezTo>
                  <a:pt x="18702" y="11959"/>
                  <a:pt x="18344" y="12092"/>
                  <a:pt x="17965" y="12325"/>
                </a:cubicBezTo>
                <a:cubicBezTo>
                  <a:pt x="17021" y="12906"/>
                  <a:pt x="16752" y="12862"/>
                  <a:pt x="16308" y="12063"/>
                </a:cubicBezTo>
                <a:cubicBezTo>
                  <a:pt x="15844" y="11228"/>
                  <a:pt x="15946" y="10999"/>
                  <a:pt x="17051" y="10381"/>
                </a:cubicBezTo>
                <a:cubicBezTo>
                  <a:pt x="17522" y="10118"/>
                  <a:pt x="17855" y="9847"/>
                  <a:pt x="17794" y="9776"/>
                </a:cubicBezTo>
                <a:close/>
                <a:moveTo>
                  <a:pt x="14264" y="11756"/>
                </a:moveTo>
                <a:cubicBezTo>
                  <a:pt x="14259" y="11686"/>
                  <a:pt x="13976" y="11786"/>
                  <a:pt x="13409" y="12071"/>
                </a:cubicBezTo>
                <a:cubicBezTo>
                  <a:pt x="12918" y="12319"/>
                  <a:pt x="12383" y="12588"/>
                  <a:pt x="12220" y="12667"/>
                </a:cubicBezTo>
                <a:cubicBezTo>
                  <a:pt x="11804" y="12870"/>
                  <a:pt x="11852" y="13311"/>
                  <a:pt x="12398" y="14367"/>
                </a:cubicBezTo>
                <a:cubicBezTo>
                  <a:pt x="12657" y="14868"/>
                  <a:pt x="13022" y="15278"/>
                  <a:pt x="13216" y="15278"/>
                </a:cubicBezTo>
                <a:cubicBezTo>
                  <a:pt x="13697" y="15278"/>
                  <a:pt x="15252" y="14381"/>
                  <a:pt x="15252" y="14104"/>
                </a:cubicBezTo>
                <a:cubicBezTo>
                  <a:pt x="15252" y="13981"/>
                  <a:pt x="14879" y="14091"/>
                  <a:pt x="14420" y="14349"/>
                </a:cubicBezTo>
                <a:cubicBezTo>
                  <a:pt x="13802" y="14696"/>
                  <a:pt x="13510" y="14740"/>
                  <a:pt x="13312" y="14507"/>
                </a:cubicBezTo>
                <a:cubicBezTo>
                  <a:pt x="13115" y="14274"/>
                  <a:pt x="13259" y="14041"/>
                  <a:pt x="13855" y="13613"/>
                </a:cubicBezTo>
                <a:cubicBezTo>
                  <a:pt x="14741" y="12977"/>
                  <a:pt x="14669" y="12846"/>
                  <a:pt x="13714" y="13359"/>
                </a:cubicBezTo>
                <a:cubicBezTo>
                  <a:pt x="13262" y="13602"/>
                  <a:pt x="13026" y="13608"/>
                  <a:pt x="12829" y="13377"/>
                </a:cubicBezTo>
                <a:cubicBezTo>
                  <a:pt x="12633" y="13145"/>
                  <a:pt x="12791" y="12902"/>
                  <a:pt x="13431" y="12457"/>
                </a:cubicBezTo>
                <a:cubicBezTo>
                  <a:pt x="13991" y="12067"/>
                  <a:pt x="14268" y="11827"/>
                  <a:pt x="14264" y="11756"/>
                </a:cubicBezTo>
                <a:close/>
                <a:moveTo>
                  <a:pt x="8867" y="15024"/>
                </a:moveTo>
                <a:cubicBezTo>
                  <a:pt x="8794" y="15192"/>
                  <a:pt x="8879" y="15696"/>
                  <a:pt x="9180" y="16382"/>
                </a:cubicBezTo>
                <a:cubicBezTo>
                  <a:pt x="9617" y="17378"/>
                  <a:pt x="10053" y="17436"/>
                  <a:pt x="11209" y="16653"/>
                </a:cubicBezTo>
                <a:cubicBezTo>
                  <a:pt x="11988" y="16124"/>
                  <a:pt x="11828" y="16095"/>
                  <a:pt x="10562" y="16548"/>
                </a:cubicBezTo>
                <a:cubicBezTo>
                  <a:pt x="10126" y="16704"/>
                  <a:pt x="9938" y="16554"/>
                  <a:pt x="9492" y="15663"/>
                </a:cubicBezTo>
                <a:cubicBezTo>
                  <a:pt x="9171" y="15022"/>
                  <a:pt x="8941" y="14855"/>
                  <a:pt x="8867" y="15024"/>
                </a:cubicBezTo>
                <a:close/>
                <a:moveTo>
                  <a:pt x="7552" y="15681"/>
                </a:moveTo>
                <a:cubicBezTo>
                  <a:pt x="7470" y="15626"/>
                  <a:pt x="7049" y="15770"/>
                  <a:pt x="6363" y="16162"/>
                </a:cubicBezTo>
                <a:cubicBezTo>
                  <a:pt x="5169" y="16846"/>
                  <a:pt x="5077" y="17117"/>
                  <a:pt x="5627" y="18370"/>
                </a:cubicBezTo>
                <a:cubicBezTo>
                  <a:pt x="6044" y="19321"/>
                  <a:pt x="6543" y="19409"/>
                  <a:pt x="7753" y="18729"/>
                </a:cubicBezTo>
                <a:cubicBezTo>
                  <a:pt x="8860" y="18107"/>
                  <a:pt x="8841" y="17709"/>
                  <a:pt x="7730" y="18256"/>
                </a:cubicBezTo>
                <a:cubicBezTo>
                  <a:pt x="6515" y="18855"/>
                  <a:pt x="6114" y="18315"/>
                  <a:pt x="7195" y="17538"/>
                </a:cubicBezTo>
                <a:cubicBezTo>
                  <a:pt x="7692" y="17181"/>
                  <a:pt x="7845" y="16960"/>
                  <a:pt x="7596" y="16960"/>
                </a:cubicBezTo>
                <a:cubicBezTo>
                  <a:pt x="7375" y="16959"/>
                  <a:pt x="7127" y="17086"/>
                  <a:pt x="7046" y="17240"/>
                </a:cubicBezTo>
                <a:cubicBezTo>
                  <a:pt x="6966" y="17394"/>
                  <a:pt x="6698" y="17520"/>
                  <a:pt x="6452" y="17520"/>
                </a:cubicBezTo>
                <a:cubicBezTo>
                  <a:pt x="5603" y="17520"/>
                  <a:pt x="5724" y="16980"/>
                  <a:pt x="6705" y="16390"/>
                </a:cubicBezTo>
                <a:cubicBezTo>
                  <a:pt x="7375" y="15987"/>
                  <a:pt x="7634" y="15735"/>
                  <a:pt x="7552" y="15681"/>
                </a:cubicBezTo>
                <a:close/>
                <a:moveTo>
                  <a:pt x="3917" y="17739"/>
                </a:moveTo>
                <a:cubicBezTo>
                  <a:pt x="3794" y="17732"/>
                  <a:pt x="3407" y="17905"/>
                  <a:pt x="2906" y="18204"/>
                </a:cubicBezTo>
                <a:cubicBezTo>
                  <a:pt x="2089" y="18692"/>
                  <a:pt x="1695" y="19106"/>
                  <a:pt x="1695" y="19465"/>
                </a:cubicBezTo>
                <a:cubicBezTo>
                  <a:pt x="1695" y="20209"/>
                  <a:pt x="2139" y="20313"/>
                  <a:pt x="3196" y="19824"/>
                </a:cubicBezTo>
                <a:cubicBezTo>
                  <a:pt x="3832" y="19530"/>
                  <a:pt x="4180" y="19495"/>
                  <a:pt x="4356" y="19702"/>
                </a:cubicBezTo>
                <a:cubicBezTo>
                  <a:pt x="4531" y="19909"/>
                  <a:pt x="4314" y="20174"/>
                  <a:pt x="3627" y="20586"/>
                </a:cubicBezTo>
                <a:cubicBezTo>
                  <a:pt x="3089" y="20910"/>
                  <a:pt x="2646" y="21231"/>
                  <a:pt x="2646" y="21305"/>
                </a:cubicBezTo>
                <a:cubicBezTo>
                  <a:pt x="2646" y="21382"/>
                  <a:pt x="2678" y="21432"/>
                  <a:pt x="2743" y="21445"/>
                </a:cubicBezTo>
                <a:cubicBezTo>
                  <a:pt x="2937" y="21483"/>
                  <a:pt x="3414" y="21232"/>
                  <a:pt x="4081" y="20735"/>
                </a:cubicBezTo>
                <a:cubicBezTo>
                  <a:pt x="5631" y="19582"/>
                  <a:pt x="5093" y="18379"/>
                  <a:pt x="3442" y="19307"/>
                </a:cubicBezTo>
                <a:cubicBezTo>
                  <a:pt x="2636" y="19760"/>
                  <a:pt x="2171" y="19712"/>
                  <a:pt x="2171" y="19185"/>
                </a:cubicBezTo>
                <a:cubicBezTo>
                  <a:pt x="2171" y="19042"/>
                  <a:pt x="2531" y="18745"/>
                  <a:pt x="2973" y="18528"/>
                </a:cubicBezTo>
                <a:cubicBezTo>
                  <a:pt x="3415" y="18310"/>
                  <a:pt x="3852" y="17990"/>
                  <a:pt x="3947" y="17809"/>
                </a:cubicBezTo>
                <a:cubicBezTo>
                  <a:pt x="3971" y="17764"/>
                  <a:pt x="3958" y="17742"/>
                  <a:pt x="3917" y="1773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70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12222" t="14617" r="14642" b="11784"/>
          <a:stretch>
            <a:fillRect/>
          </a:stretch>
        </p:blipFill>
        <p:spPr>
          <a:xfrm>
            <a:off x="11951606" y="10921658"/>
            <a:ext cx="1086724" cy="953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7" h="21273" fill="norm" stroke="1" extrusionOk="0">
                <a:moveTo>
                  <a:pt x="15564" y="21"/>
                </a:moveTo>
                <a:cubicBezTo>
                  <a:pt x="14370" y="184"/>
                  <a:pt x="12335" y="1263"/>
                  <a:pt x="7752" y="3847"/>
                </a:cubicBezTo>
                <a:cubicBezTo>
                  <a:pt x="992" y="7658"/>
                  <a:pt x="958" y="7679"/>
                  <a:pt x="414" y="8956"/>
                </a:cubicBezTo>
                <a:cubicBezTo>
                  <a:pt x="-293" y="10620"/>
                  <a:pt x="-99" y="11959"/>
                  <a:pt x="1037" y="13251"/>
                </a:cubicBezTo>
                <a:cubicBezTo>
                  <a:pt x="1545" y="13829"/>
                  <a:pt x="2003" y="14094"/>
                  <a:pt x="2453" y="14146"/>
                </a:cubicBezTo>
                <a:cubicBezTo>
                  <a:pt x="2551" y="14137"/>
                  <a:pt x="2629" y="14134"/>
                  <a:pt x="2749" y="14119"/>
                </a:cubicBezTo>
                <a:cubicBezTo>
                  <a:pt x="2750" y="14119"/>
                  <a:pt x="2763" y="14119"/>
                  <a:pt x="2764" y="14119"/>
                </a:cubicBezTo>
                <a:cubicBezTo>
                  <a:pt x="3360" y="14015"/>
                  <a:pt x="6173" y="12579"/>
                  <a:pt x="10071" y="10373"/>
                </a:cubicBezTo>
                <a:cubicBezTo>
                  <a:pt x="17062" y="6418"/>
                  <a:pt x="17819" y="5827"/>
                  <a:pt x="18233" y="3936"/>
                </a:cubicBezTo>
                <a:cubicBezTo>
                  <a:pt x="18462" y="2895"/>
                  <a:pt x="17949" y="1290"/>
                  <a:pt x="17175" y="597"/>
                </a:cubicBezTo>
                <a:cubicBezTo>
                  <a:pt x="16691" y="164"/>
                  <a:pt x="16281" y="-76"/>
                  <a:pt x="15564" y="21"/>
                </a:cubicBezTo>
                <a:close/>
                <a:moveTo>
                  <a:pt x="21128" y="8301"/>
                </a:moveTo>
                <a:cubicBezTo>
                  <a:pt x="20941" y="8342"/>
                  <a:pt x="20546" y="8547"/>
                  <a:pt x="19836" y="8956"/>
                </a:cubicBezTo>
                <a:cubicBezTo>
                  <a:pt x="18503" y="9726"/>
                  <a:pt x="18246" y="10050"/>
                  <a:pt x="19191" y="9780"/>
                </a:cubicBezTo>
                <a:cubicBezTo>
                  <a:pt x="19425" y="9713"/>
                  <a:pt x="19595" y="9719"/>
                  <a:pt x="19759" y="9833"/>
                </a:cubicBezTo>
                <a:cubicBezTo>
                  <a:pt x="19764" y="9837"/>
                  <a:pt x="19769" y="9838"/>
                  <a:pt x="19774" y="9842"/>
                </a:cubicBezTo>
                <a:cubicBezTo>
                  <a:pt x="19825" y="9875"/>
                  <a:pt x="19882" y="10001"/>
                  <a:pt x="19930" y="10063"/>
                </a:cubicBezTo>
                <a:cubicBezTo>
                  <a:pt x="20053" y="10205"/>
                  <a:pt x="20165" y="10332"/>
                  <a:pt x="20327" y="10630"/>
                </a:cubicBezTo>
                <a:cubicBezTo>
                  <a:pt x="20625" y="11180"/>
                  <a:pt x="20975" y="11619"/>
                  <a:pt x="21105" y="11631"/>
                </a:cubicBezTo>
                <a:cubicBezTo>
                  <a:pt x="21119" y="11630"/>
                  <a:pt x="21131" y="11624"/>
                  <a:pt x="21144" y="11622"/>
                </a:cubicBezTo>
                <a:cubicBezTo>
                  <a:pt x="21193" y="11613"/>
                  <a:pt x="21239" y="11604"/>
                  <a:pt x="21268" y="11569"/>
                </a:cubicBezTo>
                <a:cubicBezTo>
                  <a:pt x="21287" y="11547"/>
                  <a:pt x="21299" y="11522"/>
                  <a:pt x="21299" y="11480"/>
                </a:cubicBezTo>
                <a:cubicBezTo>
                  <a:pt x="21301" y="11474"/>
                  <a:pt x="21305" y="11469"/>
                  <a:pt x="21307" y="11463"/>
                </a:cubicBezTo>
                <a:cubicBezTo>
                  <a:pt x="21301" y="11387"/>
                  <a:pt x="21183" y="11118"/>
                  <a:pt x="21128" y="10967"/>
                </a:cubicBezTo>
                <a:cubicBezTo>
                  <a:pt x="21122" y="10962"/>
                  <a:pt x="21126" y="10953"/>
                  <a:pt x="21120" y="10949"/>
                </a:cubicBezTo>
                <a:cubicBezTo>
                  <a:pt x="20849" y="10758"/>
                  <a:pt x="20726" y="10266"/>
                  <a:pt x="20731" y="9771"/>
                </a:cubicBezTo>
                <a:cubicBezTo>
                  <a:pt x="20643" y="9422"/>
                  <a:pt x="20667" y="9179"/>
                  <a:pt x="20957" y="8815"/>
                </a:cubicBezTo>
                <a:cubicBezTo>
                  <a:pt x="20973" y="8794"/>
                  <a:pt x="20973" y="8790"/>
                  <a:pt x="20988" y="8771"/>
                </a:cubicBezTo>
                <a:cubicBezTo>
                  <a:pt x="21202" y="8490"/>
                  <a:pt x="21235" y="8339"/>
                  <a:pt x="21128" y="8301"/>
                </a:cubicBezTo>
                <a:close/>
                <a:moveTo>
                  <a:pt x="17362" y="10559"/>
                </a:moveTo>
                <a:cubicBezTo>
                  <a:pt x="17011" y="10426"/>
                  <a:pt x="14827" y="11697"/>
                  <a:pt x="14685" y="12118"/>
                </a:cubicBezTo>
                <a:cubicBezTo>
                  <a:pt x="14653" y="12213"/>
                  <a:pt x="14689" y="12432"/>
                  <a:pt x="14771" y="12702"/>
                </a:cubicBezTo>
                <a:cubicBezTo>
                  <a:pt x="14771" y="12704"/>
                  <a:pt x="14770" y="12709"/>
                  <a:pt x="14771" y="12711"/>
                </a:cubicBezTo>
                <a:cubicBezTo>
                  <a:pt x="14852" y="12980"/>
                  <a:pt x="14982" y="13302"/>
                  <a:pt x="15136" y="13614"/>
                </a:cubicBezTo>
                <a:cubicBezTo>
                  <a:pt x="15500" y="14351"/>
                  <a:pt x="15760" y="14680"/>
                  <a:pt x="15922" y="14686"/>
                </a:cubicBezTo>
                <a:cubicBezTo>
                  <a:pt x="15979" y="14662"/>
                  <a:pt x="16032" y="14603"/>
                  <a:pt x="16070" y="14500"/>
                </a:cubicBezTo>
                <a:cubicBezTo>
                  <a:pt x="16090" y="14414"/>
                  <a:pt x="16109" y="14345"/>
                  <a:pt x="16109" y="14199"/>
                </a:cubicBezTo>
                <a:cubicBezTo>
                  <a:pt x="16109" y="13657"/>
                  <a:pt x="16568" y="13207"/>
                  <a:pt x="17136" y="13003"/>
                </a:cubicBezTo>
                <a:cubicBezTo>
                  <a:pt x="17430" y="12836"/>
                  <a:pt x="17669" y="12811"/>
                  <a:pt x="17891" y="12915"/>
                </a:cubicBezTo>
                <a:cubicBezTo>
                  <a:pt x="17969" y="12922"/>
                  <a:pt x="18047" y="12904"/>
                  <a:pt x="18124" y="12924"/>
                </a:cubicBezTo>
                <a:lnTo>
                  <a:pt x="18685" y="13065"/>
                </a:lnTo>
                <a:cubicBezTo>
                  <a:pt x="18741" y="13010"/>
                  <a:pt x="18759" y="12924"/>
                  <a:pt x="18755" y="12817"/>
                </a:cubicBezTo>
                <a:lnTo>
                  <a:pt x="18265" y="11888"/>
                </a:lnTo>
                <a:cubicBezTo>
                  <a:pt x="17910" y="11210"/>
                  <a:pt x="17501" y="10612"/>
                  <a:pt x="17362" y="10559"/>
                </a:cubicBezTo>
                <a:close/>
                <a:moveTo>
                  <a:pt x="17043" y="11489"/>
                </a:moveTo>
                <a:cubicBezTo>
                  <a:pt x="17439" y="11665"/>
                  <a:pt x="17419" y="11730"/>
                  <a:pt x="16887" y="12224"/>
                </a:cubicBezTo>
                <a:cubicBezTo>
                  <a:pt x="16246" y="12819"/>
                  <a:pt x="15725" y="12922"/>
                  <a:pt x="15494" y="12499"/>
                </a:cubicBezTo>
                <a:cubicBezTo>
                  <a:pt x="15271" y="12088"/>
                  <a:pt x="16536" y="11265"/>
                  <a:pt x="17043" y="11489"/>
                </a:cubicBezTo>
                <a:close/>
                <a:moveTo>
                  <a:pt x="13300" y="13074"/>
                </a:moveTo>
                <a:cubicBezTo>
                  <a:pt x="12898" y="13035"/>
                  <a:pt x="12399" y="13226"/>
                  <a:pt x="11767" y="13650"/>
                </a:cubicBezTo>
                <a:cubicBezTo>
                  <a:pt x="10830" y="14279"/>
                  <a:pt x="10702" y="14857"/>
                  <a:pt x="11207" y="16041"/>
                </a:cubicBezTo>
                <a:cubicBezTo>
                  <a:pt x="11428" y="16503"/>
                  <a:pt x="11642" y="16828"/>
                  <a:pt x="11806" y="16953"/>
                </a:cubicBezTo>
                <a:cubicBezTo>
                  <a:pt x="11811" y="16956"/>
                  <a:pt x="11817" y="16967"/>
                  <a:pt x="11822" y="16971"/>
                </a:cubicBezTo>
                <a:cubicBezTo>
                  <a:pt x="11823" y="16971"/>
                  <a:pt x="11828" y="16970"/>
                  <a:pt x="11829" y="16971"/>
                </a:cubicBezTo>
                <a:cubicBezTo>
                  <a:pt x="11868" y="16997"/>
                  <a:pt x="11890" y="16967"/>
                  <a:pt x="11923" y="16971"/>
                </a:cubicBezTo>
                <a:cubicBezTo>
                  <a:pt x="11967" y="16970"/>
                  <a:pt x="12017" y="16993"/>
                  <a:pt x="12047" y="16953"/>
                </a:cubicBezTo>
                <a:cubicBezTo>
                  <a:pt x="12096" y="16890"/>
                  <a:pt x="12124" y="16777"/>
                  <a:pt x="12125" y="16607"/>
                </a:cubicBezTo>
                <a:cubicBezTo>
                  <a:pt x="12125" y="16605"/>
                  <a:pt x="12125" y="16601"/>
                  <a:pt x="12125" y="16599"/>
                </a:cubicBezTo>
                <a:cubicBezTo>
                  <a:pt x="12125" y="16585"/>
                  <a:pt x="12147" y="16568"/>
                  <a:pt x="12148" y="16554"/>
                </a:cubicBezTo>
                <a:cubicBezTo>
                  <a:pt x="12180" y="16228"/>
                  <a:pt x="12465" y="15902"/>
                  <a:pt x="12849" y="15678"/>
                </a:cubicBezTo>
                <a:cubicBezTo>
                  <a:pt x="13293" y="15352"/>
                  <a:pt x="13806" y="15138"/>
                  <a:pt x="13977" y="15332"/>
                </a:cubicBezTo>
                <a:cubicBezTo>
                  <a:pt x="14055" y="15421"/>
                  <a:pt x="14099" y="15418"/>
                  <a:pt x="14164" y="15465"/>
                </a:cubicBezTo>
                <a:cubicBezTo>
                  <a:pt x="14384" y="15504"/>
                  <a:pt x="14532" y="15473"/>
                  <a:pt x="14576" y="15323"/>
                </a:cubicBezTo>
                <a:cubicBezTo>
                  <a:pt x="14591" y="15190"/>
                  <a:pt x="14588" y="15027"/>
                  <a:pt x="14545" y="14819"/>
                </a:cubicBezTo>
                <a:cubicBezTo>
                  <a:pt x="14538" y="14785"/>
                  <a:pt x="14523" y="14723"/>
                  <a:pt x="14514" y="14686"/>
                </a:cubicBezTo>
                <a:cubicBezTo>
                  <a:pt x="14454" y="14448"/>
                  <a:pt x="14366" y="14181"/>
                  <a:pt x="14234" y="13889"/>
                </a:cubicBezTo>
                <a:cubicBezTo>
                  <a:pt x="14003" y="13381"/>
                  <a:pt x="13702" y="13113"/>
                  <a:pt x="13300" y="13074"/>
                </a:cubicBezTo>
                <a:close/>
                <a:moveTo>
                  <a:pt x="12880" y="13712"/>
                </a:moveTo>
                <a:cubicBezTo>
                  <a:pt x="13081" y="13709"/>
                  <a:pt x="13228" y="13847"/>
                  <a:pt x="13308" y="14119"/>
                </a:cubicBezTo>
                <a:cubicBezTo>
                  <a:pt x="13359" y="14295"/>
                  <a:pt x="13066" y="14638"/>
                  <a:pt x="12654" y="14881"/>
                </a:cubicBezTo>
                <a:cubicBezTo>
                  <a:pt x="11685" y="15451"/>
                  <a:pt x="11295" y="14902"/>
                  <a:pt x="12125" y="14137"/>
                </a:cubicBezTo>
                <a:cubicBezTo>
                  <a:pt x="12425" y="13860"/>
                  <a:pt x="12679" y="13714"/>
                  <a:pt x="12880" y="13712"/>
                </a:cubicBezTo>
                <a:close/>
                <a:moveTo>
                  <a:pt x="9394" y="15058"/>
                </a:moveTo>
                <a:cubicBezTo>
                  <a:pt x="9201" y="15055"/>
                  <a:pt x="8778" y="15242"/>
                  <a:pt x="8149" y="15607"/>
                </a:cubicBezTo>
                <a:cubicBezTo>
                  <a:pt x="6957" y="16299"/>
                  <a:pt x="6588" y="16838"/>
                  <a:pt x="7488" y="16581"/>
                </a:cubicBezTo>
                <a:cubicBezTo>
                  <a:pt x="8037" y="16424"/>
                  <a:pt x="8184" y="16540"/>
                  <a:pt x="8554" y="17422"/>
                </a:cubicBezTo>
                <a:cubicBezTo>
                  <a:pt x="8651" y="17654"/>
                  <a:pt x="8751" y="17844"/>
                  <a:pt x="8849" y="18015"/>
                </a:cubicBezTo>
                <a:cubicBezTo>
                  <a:pt x="8899" y="18082"/>
                  <a:pt x="8961" y="18197"/>
                  <a:pt x="9005" y="18246"/>
                </a:cubicBezTo>
                <a:cubicBezTo>
                  <a:pt x="9007" y="18248"/>
                  <a:pt x="9011" y="18253"/>
                  <a:pt x="9013" y="18255"/>
                </a:cubicBezTo>
                <a:cubicBezTo>
                  <a:pt x="9014" y="18256"/>
                  <a:pt x="9019" y="18253"/>
                  <a:pt x="9020" y="18255"/>
                </a:cubicBezTo>
                <a:cubicBezTo>
                  <a:pt x="9129" y="18371"/>
                  <a:pt x="9200" y="18393"/>
                  <a:pt x="9269" y="18405"/>
                </a:cubicBezTo>
                <a:cubicBezTo>
                  <a:pt x="9429" y="18339"/>
                  <a:pt x="9389" y="18059"/>
                  <a:pt x="9090" y="17121"/>
                </a:cubicBezTo>
                <a:cubicBezTo>
                  <a:pt x="8945" y="16663"/>
                  <a:pt x="8921" y="16399"/>
                  <a:pt x="8974" y="16165"/>
                </a:cubicBezTo>
                <a:cubicBezTo>
                  <a:pt x="8999" y="15992"/>
                  <a:pt x="9085" y="15839"/>
                  <a:pt x="9246" y="15633"/>
                </a:cubicBezTo>
                <a:cubicBezTo>
                  <a:pt x="9251" y="15627"/>
                  <a:pt x="9249" y="15622"/>
                  <a:pt x="9254" y="15616"/>
                </a:cubicBezTo>
                <a:cubicBezTo>
                  <a:pt x="9261" y="15607"/>
                  <a:pt x="9263" y="15607"/>
                  <a:pt x="9269" y="15598"/>
                </a:cubicBezTo>
                <a:cubicBezTo>
                  <a:pt x="9544" y="15246"/>
                  <a:pt x="9582" y="15060"/>
                  <a:pt x="9394" y="15058"/>
                </a:cubicBezTo>
                <a:close/>
                <a:moveTo>
                  <a:pt x="5558" y="17431"/>
                </a:moveTo>
                <a:cubicBezTo>
                  <a:pt x="5470" y="17377"/>
                  <a:pt x="5029" y="17522"/>
                  <a:pt x="4313" y="17918"/>
                </a:cubicBezTo>
                <a:cubicBezTo>
                  <a:pt x="3440" y="18401"/>
                  <a:pt x="3161" y="18708"/>
                  <a:pt x="3161" y="19202"/>
                </a:cubicBezTo>
                <a:cubicBezTo>
                  <a:pt x="3161" y="19735"/>
                  <a:pt x="3294" y="19857"/>
                  <a:pt x="3893" y="19857"/>
                </a:cubicBezTo>
                <a:cubicBezTo>
                  <a:pt x="3931" y="19857"/>
                  <a:pt x="3950" y="19865"/>
                  <a:pt x="3986" y="19866"/>
                </a:cubicBezTo>
                <a:cubicBezTo>
                  <a:pt x="4107" y="19790"/>
                  <a:pt x="4195" y="19724"/>
                  <a:pt x="4468" y="19618"/>
                </a:cubicBezTo>
                <a:cubicBezTo>
                  <a:pt x="5404" y="19258"/>
                  <a:pt x="6030" y="19379"/>
                  <a:pt x="5760" y="19875"/>
                </a:cubicBezTo>
                <a:cubicBezTo>
                  <a:pt x="5554" y="20255"/>
                  <a:pt x="5029" y="20538"/>
                  <a:pt x="4515" y="20654"/>
                </a:cubicBezTo>
                <a:cubicBezTo>
                  <a:pt x="4459" y="20714"/>
                  <a:pt x="4431" y="20768"/>
                  <a:pt x="4352" y="20831"/>
                </a:cubicBezTo>
                <a:cubicBezTo>
                  <a:pt x="3483" y="21524"/>
                  <a:pt x="4375" y="21361"/>
                  <a:pt x="5527" y="20619"/>
                </a:cubicBezTo>
                <a:cubicBezTo>
                  <a:pt x="6317" y="20110"/>
                  <a:pt x="6570" y="19551"/>
                  <a:pt x="6468" y="19176"/>
                </a:cubicBezTo>
                <a:cubicBezTo>
                  <a:pt x="6434" y="19095"/>
                  <a:pt x="6373" y="19009"/>
                  <a:pt x="6313" y="18928"/>
                </a:cubicBezTo>
                <a:cubicBezTo>
                  <a:pt x="6187" y="18819"/>
                  <a:pt x="6007" y="18751"/>
                  <a:pt x="5768" y="18759"/>
                </a:cubicBezTo>
                <a:cubicBezTo>
                  <a:pt x="5478" y="18789"/>
                  <a:pt x="5023" y="18933"/>
                  <a:pt x="4671" y="19140"/>
                </a:cubicBezTo>
                <a:cubicBezTo>
                  <a:pt x="4426" y="19284"/>
                  <a:pt x="4275" y="19295"/>
                  <a:pt x="4118" y="19317"/>
                </a:cubicBezTo>
                <a:cubicBezTo>
                  <a:pt x="4063" y="19325"/>
                  <a:pt x="3968" y="19395"/>
                  <a:pt x="3924" y="19388"/>
                </a:cubicBezTo>
                <a:cubicBezTo>
                  <a:pt x="3837" y="19375"/>
                  <a:pt x="3765" y="19335"/>
                  <a:pt x="3721" y="19264"/>
                </a:cubicBezTo>
                <a:cubicBezTo>
                  <a:pt x="3679" y="19193"/>
                  <a:pt x="3659" y="19090"/>
                  <a:pt x="3659" y="18963"/>
                </a:cubicBezTo>
                <a:cubicBezTo>
                  <a:pt x="3659" y="18899"/>
                  <a:pt x="3778" y="18775"/>
                  <a:pt x="3963" y="18626"/>
                </a:cubicBezTo>
                <a:cubicBezTo>
                  <a:pt x="4141" y="18482"/>
                  <a:pt x="4386" y="18315"/>
                  <a:pt x="4655" y="18157"/>
                </a:cubicBezTo>
                <a:cubicBezTo>
                  <a:pt x="4665" y="18152"/>
                  <a:pt x="4669" y="18145"/>
                  <a:pt x="4679" y="18139"/>
                </a:cubicBezTo>
                <a:cubicBezTo>
                  <a:pt x="5378" y="17734"/>
                  <a:pt x="5646" y="17485"/>
                  <a:pt x="5558" y="1743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71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0863" t="8076" r="17118" b="5759"/>
          <a:stretch>
            <a:fillRect/>
          </a:stretch>
        </p:blipFill>
        <p:spPr>
          <a:xfrm>
            <a:off x="14658913" y="8315650"/>
            <a:ext cx="1015232" cy="1422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15" h="21543" fill="norm" stroke="1" extrusionOk="0">
                <a:moveTo>
                  <a:pt x="9953" y="0"/>
                </a:moveTo>
                <a:cubicBezTo>
                  <a:pt x="7546" y="0"/>
                  <a:pt x="7236" y="44"/>
                  <a:pt x="5645" y="625"/>
                </a:cubicBezTo>
                <a:cubicBezTo>
                  <a:pt x="1127" y="2276"/>
                  <a:pt x="-885" y="5683"/>
                  <a:pt x="365" y="9568"/>
                </a:cubicBezTo>
                <a:cubicBezTo>
                  <a:pt x="1233" y="12263"/>
                  <a:pt x="3351" y="13957"/>
                  <a:pt x="7095" y="14941"/>
                </a:cubicBezTo>
                <a:cubicBezTo>
                  <a:pt x="8069" y="15197"/>
                  <a:pt x="8951" y="15266"/>
                  <a:pt x="10536" y="15212"/>
                </a:cubicBezTo>
                <a:cubicBezTo>
                  <a:pt x="15276" y="15048"/>
                  <a:pt x="18712" y="12923"/>
                  <a:pt x="19808" y="9472"/>
                </a:cubicBezTo>
                <a:cubicBezTo>
                  <a:pt x="20321" y="7858"/>
                  <a:pt x="20295" y="6707"/>
                  <a:pt x="19711" y="5313"/>
                </a:cubicBezTo>
                <a:cubicBezTo>
                  <a:pt x="18709" y="2924"/>
                  <a:pt x="17228" y="1641"/>
                  <a:pt x="14253" y="595"/>
                </a:cubicBezTo>
                <a:cubicBezTo>
                  <a:pt x="12706" y="51"/>
                  <a:pt x="12320" y="0"/>
                  <a:pt x="9953" y="0"/>
                </a:cubicBezTo>
                <a:close/>
                <a:moveTo>
                  <a:pt x="19419" y="18463"/>
                </a:moveTo>
                <a:cubicBezTo>
                  <a:pt x="19038" y="18288"/>
                  <a:pt x="16336" y="19249"/>
                  <a:pt x="16140" y="19629"/>
                </a:cubicBezTo>
                <a:cubicBezTo>
                  <a:pt x="16049" y="19804"/>
                  <a:pt x="16229" y="20331"/>
                  <a:pt x="16537" y="20801"/>
                </a:cubicBezTo>
                <a:cubicBezTo>
                  <a:pt x="16844" y="21271"/>
                  <a:pt x="17211" y="21600"/>
                  <a:pt x="17354" y="21534"/>
                </a:cubicBezTo>
                <a:cubicBezTo>
                  <a:pt x="17498" y="21469"/>
                  <a:pt x="17551" y="21342"/>
                  <a:pt x="17476" y="21252"/>
                </a:cubicBezTo>
                <a:cubicBezTo>
                  <a:pt x="17300" y="21041"/>
                  <a:pt x="18549" y="20317"/>
                  <a:pt x="19338" y="20170"/>
                </a:cubicBezTo>
                <a:cubicBezTo>
                  <a:pt x="19673" y="20108"/>
                  <a:pt x="20114" y="20160"/>
                  <a:pt x="20326" y="20290"/>
                </a:cubicBezTo>
                <a:cubicBezTo>
                  <a:pt x="20608" y="20464"/>
                  <a:pt x="20715" y="20472"/>
                  <a:pt x="20715" y="20308"/>
                </a:cubicBezTo>
                <a:cubicBezTo>
                  <a:pt x="20715" y="19997"/>
                  <a:pt x="19743" y="18611"/>
                  <a:pt x="19419" y="18463"/>
                </a:cubicBezTo>
                <a:close/>
                <a:moveTo>
                  <a:pt x="18350" y="19094"/>
                </a:moveTo>
                <a:cubicBezTo>
                  <a:pt x="19303" y="19011"/>
                  <a:pt x="19294" y="19465"/>
                  <a:pt x="18334" y="19900"/>
                </a:cubicBezTo>
                <a:cubicBezTo>
                  <a:pt x="17342" y="20348"/>
                  <a:pt x="17183" y="20370"/>
                  <a:pt x="16941" y="20080"/>
                </a:cubicBezTo>
                <a:cubicBezTo>
                  <a:pt x="16699" y="19789"/>
                  <a:pt x="17596" y="19160"/>
                  <a:pt x="18350" y="19094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72" name="Image" descr="Image"/>
          <p:cNvPicPr>
            <a:picLocks noChangeAspect="1"/>
          </p:cNvPicPr>
          <p:nvPr/>
        </p:nvPicPr>
        <p:blipFill>
          <a:blip r:embed="rId6">
            <a:extLst/>
          </a:blip>
          <a:srcRect l="15024" t="5761" r="13578" b="7395"/>
          <a:stretch>
            <a:fillRect/>
          </a:stretch>
        </p:blipFill>
        <p:spPr>
          <a:xfrm>
            <a:off x="13318468" y="8928602"/>
            <a:ext cx="1006495" cy="14337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8" h="21485" fill="norm" stroke="1" extrusionOk="0">
                <a:moveTo>
                  <a:pt x="10873" y="0"/>
                </a:moveTo>
                <a:cubicBezTo>
                  <a:pt x="9225" y="0"/>
                  <a:pt x="7139" y="266"/>
                  <a:pt x="5862" y="690"/>
                </a:cubicBezTo>
                <a:cubicBezTo>
                  <a:pt x="5180" y="916"/>
                  <a:pt x="3977" y="1516"/>
                  <a:pt x="3192" y="2022"/>
                </a:cubicBezTo>
                <a:cubicBezTo>
                  <a:pt x="1094" y="3376"/>
                  <a:pt x="6" y="5304"/>
                  <a:pt x="0" y="7410"/>
                </a:cubicBezTo>
                <a:cubicBezTo>
                  <a:pt x="-3" y="8674"/>
                  <a:pt x="381" y="10001"/>
                  <a:pt x="1179" y="11312"/>
                </a:cubicBezTo>
                <a:cubicBezTo>
                  <a:pt x="2089" y="12805"/>
                  <a:pt x="4409" y="14193"/>
                  <a:pt x="7032" y="14815"/>
                </a:cubicBezTo>
                <a:cubicBezTo>
                  <a:pt x="8176" y="15086"/>
                  <a:pt x="9649" y="15311"/>
                  <a:pt x="10300" y="15314"/>
                </a:cubicBezTo>
                <a:cubicBezTo>
                  <a:pt x="12490" y="15326"/>
                  <a:pt x="15689" y="14481"/>
                  <a:pt x="17635" y="13375"/>
                </a:cubicBezTo>
                <a:cubicBezTo>
                  <a:pt x="18510" y="12879"/>
                  <a:pt x="20267" y="10713"/>
                  <a:pt x="20549" y="9783"/>
                </a:cubicBezTo>
                <a:cubicBezTo>
                  <a:pt x="20959" y="8435"/>
                  <a:pt x="20903" y="6255"/>
                  <a:pt x="20431" y="5156"/>
                </a:cubicBezTo>
                <a:cubicBezTo>
                  <a:pt x="19940" y="4014"/>
                  <a:pt x="18639" y="2548"/>
                  <a:pt x="17534" y="1891"/>
                </a:cubicBezTo>
                <a:cubicBezTo>
                  <a:pt x="16393" y="1213"/>
                  <a:pt x="13842" y="335"/>
                  <a:pt x="12330" y="95"/>
                </a:cubicBezTo>
                <a:cubicBezTo>
                  <a:pt x="11924" y="31"/>
                  <a:pt x="11422" y="0"/>
                  <a:pt x="10873" y="0"/>
                </a:cubicBezTo>
                <a:close/>
                <a:moveTo>
                  <a:pt x="20145" y="18621"/>
                </a:moveTo>
                <a:cubicBezTo>
                  <a:pt x="19739" y="18511"/>
                  <a:pt x="17164" y="19238"/>
                  <a:pt x="16902" y="19537"/>
                </a:cubicBezTo>
                <a:cubicBezTo>
                  <a:pt x="16760" y="19700"/>
                  <a:pt x="17464" y="20970"/>
                  <a:pt x="17905" y="21345"/>
                </a:cubicBezTo>
                <a:cubicBezTo>
                  <a:pt x="18205" y="21600"/>
                  <a:pt x="18457" y="21551"/>
                  <a:pt x="20633" y="20833"/>
                </a:cubicBezTo>
                <a:cubicBezTo>
                  <a:pt x="21449" y="20564"/>
                  <a:pt x="21597" y="20065"/>
                  <a:pt x="20970" y="19697"/>
                </a:cubicBezTo>
                <a:cubicBezTo>
                  <a:pt x="20748" y="19567"/>
                  <a:pt x="20566" y="19297"/>
                  <a:pt x="20566" y="19097"/>
                </a:cubicBezTo>
                <a:cubicBezTo>
                  <a:pt x="20566" y="18897"/>
                  <a:pt x="20378" y="18684"/>
                  <a:pt x="20145" y="18621"/>
                </a:cubicBezTo>
                <a:close/>
                <a:moveTo>
                  <a:pt x="19143" y="19115"/>
                </a:moveTo>
                <a:cubicBezTo>
                  <a:pt x="19354" y="19078"/>
                  <a:pt x="19529" y="19083"/>
                  <a:pt x="19614" y="19144"/>
                </a:cubicBezTo>
                <a:cubicBezTo>
                  <a:pt x="19804" y="19281"/>
                  <a:pt x="19689" y="19457"/>
                  <a:pt x="19252" y="19709"/>
                </a:cubicBezTo>
                <a:cubicBezTo>
                  <a:pt x="18554" y="20112"/>
                  <a:pt x="17990" y="20178"/>
                  <a:pt x="17736" y="19888"/>
                </a:cubicBezTo>
                <a:cubicBezTo>
                  <a:pt x="17550" y="19675"/>
                  <a:pt x="18509" y="19223"/>
                  <a:pt x="19143" y="19115"/>
                </a:cubicBezTo>
                <a:close/>
                <a:moveTo>
                  <a:pt x="20305" y="19989"/>
                </a:moveTo>
                <a:cubicBezTo>
                  <a:pt x="20766" y="20190"/>
                  <a:pt x="20590" y="20440"/>
                  <a:pt x="19774" y="20738"/>
                </a:cubicBezTo>
                <a:cubicBezTo>
                  <a:pt x="19337" y="20898"/>
                  <a:pt x="18930" y="21030"/>
                  <a:pt x="18873" y="21030"/>
                </a:cubicBezTo>
                <a:cubicBezTo>
                  <a:pt x="18692" y="21030"/>
                  <a:pt x="18410" y="20778"/>
                  <a:pt x="18410" y="20619"/>
                </a:cubicBezTo>
                <a:cubicBezTo>
                  <a:pt x="18410" y="20388"/>
                  <a:pt x="20005" y="19858"/>
                  <a:pt x="20305" y="1998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73" name="Image" descr="Image"/>
          <p:cNvPicPr>
            <a:picLocks noChangeAspect="1"/>
          </p:cNvPicPr>
          <p:nvPr/>
        </p:nvPicPr>
        <p:blipFill>
          <a:blip r:embed="rId7">
            <a:extLst/>
          </a:blip>
          <a:srcRect l="7258" t="9090" r="8316" b="11111"/>
          <a:stretch>
            <a:fillRect/>
          </a:stretch>
        </p:blipFill>
        <p:spPr>
          <a:xfrm>
            <a:off x="8773001" y="8243461"/>
            <a:ext cx="1994300" cy="2006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fill="norm" stroke="1" extrusionOk="0">
                <a:moveTo>
                  <a:pt x="10737" y="0"/>
                </a:moveTo>
                <a:cubicBezTo>
                  <a:pt x="7417" y="0"/>
                  <a:pt x="7373" y="3"/>
                  <a:pt x="7161" y="303"/>
                </a:cubicBezTo>
                <a:cubicBezTo>
                  <a:pt x="6983" y="556"/>
                  <a:pt x="6945" y="1091"/>
                  <a:pt x="6951" y="3465"/>
                </a:cubicBezTo>
                <a:cubicBezTo>
                  <a:pt x="6957" y="5969"/>
                  <a:pt x="6932" y="6354"/>
                  <a:pt x="6727" y="6579"/>
                </a:cubicBezTo>
                <a:cubicBezTo>
                  <a:pt x="6512" y="6815"/>
                  <a:pt x="6256" y="6835"/>
                  <a:pt x="3572" y="6835"/>
                </a:cubicBezTo>
                <a:cubicBezTo>
                  <a:pt x="951" y="6835"/>
                  <a:pt x="617" y="6860"/>
                  <a:pt x="340" y="7083"/>
                </a:cubicBezTo>
                <a:cubicBezTo>
                  <a:pt x="35" y="7328"/>
                  <a:pt x="32" y="7387"/>
                  <a:pt x="17" y="10561"/>
                </a:cubicBezTo>
                <a:lnTo>
                  <a:pt x="0" y="13791"/>
                </a:lnTo>
                <a:lnTo>
                  <a:pt x="395" y="14201"/>
                </a:lnTo>
                <a:lnTo>
                  <a:pt x="791" y="14611"/>
                </a:lnTo>
                <a:lnTo>
                  <a:pt x="3520" y="14653"/>
                </a:lnTo>
                <a:cubicBezTo>
                  <a:pt x="7117" y="14709"/>
                  <a:pt x="6839" y="14434"/>
                  <a:pt x="6920" y="17934"/>
                </a:cubicBezTo>
                <a:cubicBezTo>
                  <a:pt x="6982" y="20560"/>
                  <a:pt x="7090" y="21196"/>
                  <a:pt x="7548" y="21497"/>
                </a:cubicBezTo>
                <a:cubicBezTo>
                  <a:pt x="7632" y="21553"/>
                  <a:pt x="9075" y="21599"/>
                  <a:pt x="10750" y="21600"/>
                </a:cubicBezTo>
                <a:lnTo>
                  <a:pt x="13794" y="21600"/>
                </a:lnTo>
                <a:lnTo>
                  <a:pt x="14223" y="21203"/>
                </a:lnTo>
                <a:lnTo>
                  <a:pt x="14649" y="20805"/>
                </a:lnTo>
                <a:lnTo>
                  <a:pt x="14649" y="18763"/>
                </a:lnTo>
                <a:cubicBezTo>
                  <a:pt x="14649" y="15926"/>
                  <a:pt x="14753" y="15069"/>
                  <a:pt x="15117" y="14863"/>
                </a:cubicBezTo>
                <a:cubicBezTo>
                  <a:pt x="15308" y="14755"/>
                  <a:pt x="16316" y="14685"/>
                  <a:pt x="18066" y="14662"/>
                </a:cubicBezTo>
                <a:cubicBezTo>
                  <a:pt x="20458" y="14631"/>
                  <a:pt x="20763" y="14601"/>
                  <a:pt x="21105" y="14359"/>
                </a:cubicBezTo>
                <a:lnTo>
                  <a:pt x="21488" y="14090"/>
                </a:lnTo>
                <a:lnTo>
                  <a:pt x="21561" y="12005"/>
                </a:lnTo>
                <a:cubicBezTo>
                  <a:pt x="21587" y="11257"/>
                  <a:pt x="21600" y="10588"/>
                  <a:pt x="21599" y="10001"/>
                </a:cubicBezTo>
                <a:cubicBezTo>
                  <a:pt x="21598" y="8240"/>
                  <a:pt x="21477" y="7229"/>
                  <a:pt x="21243" y="7105"/>
                </a:cubicBezTo>
                <a:cubicBezTo>
                  <a:pt x="21108" y="7033"/>
                  <a:pt x="19675" y="6936"/>
                  <a:pt x="18062" y="6891"/>
                </a:cubicBezTo>
                <a:cubicBezTo>
                  <a:pt x="14931" y="6803"/>
                  <a:pt x="14619" y="6730"/>
                  <a:pt x="14670" y="6096"/>
                </a:cubicBezTo>
                <a:cubicBezTo>
                  <a:pt x="14683" y="5940"/>
                  <a:pt x="14682" y="4626"/>
                  <a:pt x="14670" y="3178"/>
                </a:cubicBezTo>
                <a:cubicBezTo>
                  <a:pt x="14651" y="745"/>
                  <a:pt x="14628" y="526"/>
                  <a:pt x="14374" y="273"/>
                </a:cubicBezTo>
                <a:cubicBezTo>
                  <a:pt x="14114" y="15"/>
                  <a:pt x="13916" y="0"/>
                  <a:pt x="10737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C3C0B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14426" t="15202" r="8498" b="9788"/>
          <a:stretch>
            <a:fillRect/>
          </a:stretch>
        </p:blipFill>
        <p:spPr>
          <a:xfrm>
            <a:off x="12761298" y="5255251"/>
            <a:ext cx="1828585" cy="1551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2" h="21313" fill="norm" stroke="1" extrusionOk="0">
                <a:moveTo>
                  <a:pt x="14978" y="0"/>
                </a:moveTo>
                <a:cubicBezTo>
                  <a:pt x="13581" y="2"/>
                  <a:pt x="13825" y="-118"/>
                  <a:pt x="6113" y="4351"/>
                </a:cubicBezTo>
                <a:cubicBezTo>
                  <a:pt x="3506" y="5862"/>
                  <a:pt x="1139" y="7355"/>
                  <a:pt x="857" y="7666"/>
                </a:cubicBezTo>
                <a:cubicBezTo>
                  <a:pt x="286" y="8294"/>
                  <a:pt x="0" y="9077"/>
                  <a:pt x="0" y="9923"/>
                </a:cubicBezTo>
                <a:cubicBezTo>
                  <a:pt x="0" y="10768"/>
                  <a:pt x="286" y="11674"/>
                  <a:pt x="857" y="12551"/>
                </a:cubicBezTo>
                <a:cubicBezTo>
                  <a:pt x="1968" y="14256"/>
                  <a:pt x="2192" y="14184"/>
                  <a:pt x="10541" y="9367"/>
                </a:cubicBezTo>
                <a:cubicBezTo>
                  <a:pt x="16624" y="5857"/>
                  <a:pt x="17190" y="5340"/>
                  <a:pt x="17330" y="3140"/>
                </a:cubicBezTo>
                <a:cubicBezTo>
                  <a:pt x="17409" y="1897"/>
                  <a:pt x="17332" y="1542"/>
                  <a:pt x="16836" y="834"/>
                </a:cubicBezTo>
                <a:cubicBezTo>
                  <a:pt x="16317" y="95"/>
                  <a:pt x="16103" y="-2"/>
                  <a:pt x="14978" y="0"/>
                </a:cubicBezTo>
                <a:close/>
                <a:moveTo>
                  <a:pt x="21436" y="7568"/>
                </a:moveTo>
                <a:cubicBezTo>
                  <a:pt x="21372" y="7494"/>
                  <a:pt x="20731" y="7803"/>
                  <a:pt x="20011" y="8255"/>
                </a:cubicBezTo>
                <a:cubicBezTo>
                  <a:pt x="19152" y="8794"/>
                  <a:pt x="18931" y="9024"/>
                  <a:pt x="19364" y="8920"/>
                </a:cubicBezTo>
                <a:cubicBezTo>
                  <a:pt x="19929" y="8784"/>
                  <a:pt x="20090" y="8901"/>
                  <a:pt x="20514" y="9743"/>
                </a:cubicBezTo>
                <a:cubicBezTo>
                  <a:pt x="21111" y="10928"/>
                  <a:pt x="21600" y="11063"/>
                  <a:pt x="21087" y="9901"/>
                </a:cubicBezTo>
                <a:cubicBezTo>
                  <a:pt x="20614" y="8831"/>
                  <a:pt x="20628" y="8305"/>
                  <a:pt x="21138" y="7971"/>
                </a:cubicBezTo>
                <a:cubicBezTo>
                  <a:pt x="21366" y="7822"/>
                  <a:pt x="21500" y="7641"/>
                  <a:pt x="21436" y="7568"/>
                </a:cubicBezTo>
                <a:close/>
                <a:moveTo>
                  <a:pt x="17800" y="9710"/>
                </a:moveTo>
                <a:cubicBezTo>
                  <a:pt x="17740" y="9640"/>
                  <a:pt x="17194" y="9862"/>
                  <a:pt x="16589" y="10206"/>
                </a:cubicBezTo>
                <a:cubicBezTo>
                  <a:pt x="15390" y="10889"/>
                  <a:pt x="15237" y="11401"/>
                  <a:pt x="15877" y="12545"/>
                </a:cubicBezTo>
                <a:cubicBezTo>
                  <a:pt x="16088" y="12923"/>
                  <a:pt x="16412" y="13232"/>
                  <a:pt x="16599" y="13232"/>
                </a:cubicBezTo>
                <a:cubicBezTo>
                  <a:pt x="17026" y="13232"/>
                  <a:pt x="18907" y="12119"/>
                  <a:pt x="18764" y="11951"/>
                </a:cubicBezTo>
                <a:cubicBezTo>
                  <a:pt x="18705" y="11882"/>
                  <a:pt x="18347" y="12019"/>
                  <a:pt x="17967" y="12251"/>
                </a:cubicBezTo>
                <a:cubicBezTo>
                  <a:pt x="17023" y="12828"/>
                  <a:pt x="16754" y="12784"/>
                  <a:pt x="16310" y="11989"/>
                </a:cubicBezTo>
                <a:cubicBezTo>
                  <a:pt x="15846" y="11160"/>
                  <a:pt x="15949" y="10930"/>
                  <a:pt x="17055" y="10315"/>
                </a:cubicBezTo>
                <a:cubicBezTo>
                  <a:pt x="17526" y="10054"/>
                  <a:pt x="17860" y="9781"/>
                  <a:pt x="17800" y="9710"/>
                </a:cubicBezTo>
                <a:close/>
                <a:moveTo>
                  <a:pt x="14266" y="11689"/>
                </a:moveTo>
                <a:cubicBezTo>
                  <a:pt x="14262" y="11619"/>
                  <a:pt x="13976" y="11716"/>
                  <a:pt x="13409" y="12000"/>
                </a:cubicBezTo>
                <a:cubicBezTo>
                  <a:pt x="12919" y="12246"/>
                  <a:pt x="12386" y="12510"/>
                  <a:pt x="12222" y="12589"/>
                </a:cubicBezTo>
                <a:cubicBezTo>
                  <a:pt x="11806" y="12790"/>
                  <a:pt x="11848" y="13224"/>
                  <a:pt x="12394" y="14274"/>
                </a:cubicBezTo>
                <a:cubicBezTo>
                  <a:pt x="12654" y="14772"/>
                  <a:pt x="13025" y="15179"/>
                  <a:pt x="13218" y="15179"/>
                </a:cubicBezTo>
                <a:cubicBezTo>
                  <a:pt x="13700" y="15179"/>
                  <a:pt x="15253" y="14292"/>
                  <a:pt x="15253" y="14017"/>
                </a:cubicBezTo>
                <a:cubicBezTo>
                  <a:pt x="15253" y="13895"/>
                  <a:pt x="14879" y="14006"/>
                  <a:pt x="14420" y="14263"/>
                </a:cubicBezTo>
                <a:cubicBezTo>
                  <a:pt x="13802" y="14608"/>
                  <a:pt x="13514" y="14647"/>
                  <a:pt x="13316" y="14415"/>
                </a:cubicBezTo>
                <a:cubicBezTo>
                  <a:pt x="13118" y="14184"/>
                  <a:pt x="13261" y="13952"/>
                  <a:pt x="13856" y="13527"/>
                </a:cubicBezTo>
                <a:cubicBezTo>
                  <a:pt x="14742" y="12894"/>
                  <a:pt x="14668" y="12766"/>
                  <a:pt x="13712" y="13276"/>
                </a:cubicBezTo>
                <a:cubicBezTo>
                  <a:pt x="13260" y="13517"/>
                  <a:pt x="13029" y="13523"/>
                  <a:pt x="12832" y="13292"/>
                </a:cubicBezTo>
                <a:cubicBezTo>
                  <a:pt x="12635" y="13062"/>
                  <a:pt x="12792" y="12824"/>
                  <a:pt x="13433" y="12382"/>
                </a:cubicBezTo>
                <a:cubicBezTo>
                  <a:pt x="13993" y="11995"/>
                  <a:pt x="14270" y="11760"/>
                  <a:pt x="14266" y="11689"/>
                </a:cubicBezTo>
                <a:close/>
                <a:moveTo>
                  <a:pt x="8954" y="14868"/>
                </a:moveTo>
                <a:cubicBezTo>
                  <a:pt x="8769" y="14860"/>
                  <a:pt x="8801" y="15423"/>
                  <a:pt x="9177" y="16275"/>
                </a:cubicBezTo>
                <a:cubicBezTo>
                  <a:pt x="9614" y="17265"/>
                  <a:pt x="10056" y="17326"/>
                  <a:pt x="11212" y="16547"/>
                </a:cubicBezTo>
                <a:cubicBezTo>
                  <a:pt x="11991" y="16022"/>
                  <a:pt x="11830" y="15994"/>
                  <a:pt x="10564" y="16444"/>
                </a:cubicBezTo>
                <a:cubicBezTo>
                  <a:pt x="10128" y="16599"/>
                  <a:pt x="9939" y="16445"/>
                  <a:pt x="9494" y="15560"/>
                </a:cubicBezTo>
                <a:cubicBezTo>
                  <a:pt x="9253" y="15083"/>
                  <a:pt x="9064" y="14873"/>
                  <a:pt x="8954" y="14868"/>
                </a:cubicBezTo>
                <a:close/>
                <a:moveTo>
                  <a:pt x="7552" y="15577"/>
                </a:moveTo>
                <a:cubicBezTo>
                  <a:pt x="7470" y="15523"/>
                  <a:pt x="7047" y="15666"/>
                  <a:pt x="6360" y="16057"/>
                </a:cubicBezTo>
                <a:cubicBezTo>
                  <a:pt x="5166" y="16736"/>
                  <a:pt x="5075" y="17014"/>
                  <a:pt x="5625" y="18259"/>
                </a:cubicBezTo>
                <a:cubicBezTo>
                  <a:pt x="6042" y="19205"/>
                  <a:pt x="6542" y="19284"/>
                  <a:pt x="7752" y="18608"/>
                </a:cubicBezTo>
                <a:cubicBezTo>
                  <a:pt x="8860" y="17990"/>
                  <a:pt x="8840" y="17596"/>
                  <a:pt x="7729" y="18139"/>
                </a:cubicBezTo>
                <a:cubicBezTo>
                  <a:pt x="6514" y="18734"/>
                  <a:pt x="6112" y="18203"/>
                  <a:pt x="7194" y="17431"/>
                </a:cubicBezTo>
                <a:cubicBezTo>
                  <a:pt x="7691" y="17076"/>
                  <a:pt x="7842" y="16853"/>
                  <a:pt x="7594" y="16853"/>
                </a:cubicBezTo>
                <a:cubicBezTo>
                  <a:pt x="7373" y="16852"/>
                  <a:pt x="7125" y="16977"/>
                  <a:pt x="7045" y="17131"/>
                </a:cubicBezTo>
                <a:cubicBezTo>
                  <a:pt x="6964" y="17284"/>
                  <a:pt x="6700" y="17409"/>
                  <a:pt x="6453" y="17409"/>
                </a:cubicBezTo>
                <a:cubicBezTo>
                  <a:pt x="5605" y="17409"/>
                  <a:pt x="5724" y="16871"/>
                  <a:pt x="6705" y="16286"/>
                </a:cubicBezTo>
                <a:cubicBezTo>
                  <a:pt x="7376" y="15885"/>
                  <a:pt x="7634" y="15631"/>
                  <a:pt x="7552" y="15577"/>
                </a:cubicBezTo>
                <a:close/>
                <a:moveTo>
                  <a:pt x="3920" y="17627"/>
                </a:moveTo>
                <a:cubicBezTo>
                  <a:pt x="3797" y="17620"/>
                  <a:pt x="3406" y="17793"/>
                  <a:pt x="2905" y="18090"/>
                </a:cubicBezTo>
                <a:cubicBezTo>
                  <a:pt x="2088" y="18576"/>
                  <a:pt x="1695" y="18982"/>
                  <a:pt x="1695" y="19339"/>
                </a:cubicBezTo>
                <a:cubicBezTo>
                  <a:pt x="1695" y="20078"/>
                  <a:pt x="2141" y="20184"/>
                  <a:pt x="3199" y="19699"/>
                </a:cubicBezTo>
                <a:cubicBezTo>
                  <a:pt x="3835" y="19407"/>
                  <a:pt x="4178" y="19373"/>
                  <a:pt x="4353" y="19579"/>
                </a:cubicBezTo>
                <a:cubicBezTo>
                  <a:pt x="4529" y="19784"/>
                  <a:pt x="4314" y="20046"/>
                  <a:pt x="3627" y="20457"/>
                </a:cubicBezTo>
                <a:cubicBezTo>
                  <a:pt x="3088" y="20778"/>
                  <a:pt x="2645" y="21103"/>
                  <a:pt x="2645" y="21176"/>
                </a:cubicBezTo>
                <a:cubicBezTo>
                  <a:pt x="2645" y="21482"/>
                  <a:pt x="3189" y="21267"/>
                  <a:pt x="4079" y="20609"/>
                </a:cubicBezTo>
                <a:cubicBezTo>
                  <a:pt x="5630" y="19463"/>
                  <a:pt x="5092" y="18264"/>
                  <a:pt x="3441" y="19186"/>
                </a:cubicBezTo>
                <a:cubicBezTo>
                  <a:pt x="2635" y="19636"/>
                  <a:pt x="2170" y="19590"/>
                  <a:pt x="2170" y="19066"/>
                </a:cubicBezTo>
                <a:cubicBezTo>
                  <a:pt x="2170" y="18924"/>
                  <a:pt x="2533" y="18634"/>
                  <a:pt x="2975" y="18417"/>
                </a:cubicBezTo>
                <a:cubicBezTo>
                  <a:pt x="3417" y="18201"/>
                  <a:pt x="3854" y="17877"/>
                  <a:pt x="3948" y="17698"/>
                </a:cubicBezTo>
                <a:cubicBezTo>
                  <a:pt x="3972" y="17653"/>
                  <a:pt x="3961" y="17629"/>
                  <a:pt x="3920" y="17627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76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12225" t="14635" r="14636" b="11769"/>
          <a:stretch>
            <a:fillRect/>
          </a:stretch>
        </p:blipFill>
        <p:spPr>
          <a:xfrm>
            <a:off x="12808264" y="2712160"/>
            <a:ext cx="1735182" cy="1522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343" fill="norm" stroke="1" extrusionOk="0">
                <a:moveTo>
                  <a:pt x="16257" y="10"/>
                </a:moveTo>
                <a:cubicBezTo>
                  <a:pt x="16108" y="-6"/>
                  <a:pt x="15950" y="-4"/>
                  <a:pt x="15768" y="21"/>
                </a:cubicBezTo>
                <a:cubicBezTo>
                  <a:pt x="14558" y="184"/>
                  <a:pt x="12497" y="1267"/>
                  <a:pt x="7855" y="3860"/>
                </a:cubicBezTo>
                <a:cubicBezTo>
                  <a:pt x="1007" y="7684"/>
                  <a:pt x="970" y="7704"/>
                  <a:pt x="420" y="8985"/>
                </a:cubicBezTo>
                <a:cubicBezTo>
                  <a:pt x="151" y="9611"/>
                  <a:pt x="10" y="10189"/>
                  <a:pt x="0" y="10738"/>
                </a:cubicBezTo>
                <a:cubicBezTo>
                  <a:pt x="-16" y="11653"/>
                  <a:pt x="333" y="12482"/>
                  <a:pt x="1052" y="13292"/>
                </a:cubicBezTo>
                <a:cubicBezTo>
                  <a:pt x="1566" y="13872"/>
                  <a:pt x="2028" y="14142"/>
                  <a:pt x="2483" y="14194"/>
                </a:cubicBezTo>
                <a:cubicBezTo>
                  <a:pt x="2582" y="14185"/>
                  <a:pt x="2663" y="14181"/>
                  <a:pt x="2785" y="14166"/>
                </a:cubicBezTo>
                <a:cubicBezTo>
                  <a:pt x="2786" y="14166"/>
                  <a:pt x="2798" y="14166"/>
                  <a:pt x="2799" y="14166"/>
                </a:cubicBezTo>
                <a:cubicBezTo>
                  <a:pt x="3403" y="14062"/>
                  <a:pt x="6251" y="12617"/>
                  <a:pt x="10200" y="10404"/>
                </a:cubicBezTo>
                <a:cubicBezTo>
                  <a:pt x="17282" y="6435"/>
                  <a:pt x="18049" y="5847"/>
                  <a:pt x="18469" y="3949"/>
                </a:cubicBezTo>
                <a:cubicBezTo>
                  <a:pt x="18700" y="2905"/>
                  <a:pt x="18182" y="1295"/>
                  <a:pt x="17398" y="599"/>
                </a:cubicBezTo>
                <a:cubicBezTo>
                  <a:pt x="17030" y="273"/>
                  <a:pt x="16703" y="56"/>
                  <a:pt x="16257" y="10"/>
                </a:cubicBezTo>
                <a:close/>
                <a:moveTo>
                  <a:pt x="21401" y="8329"/>
                </a:moveTo>
                <a:cubicBezTo>
                  <a:pt x="21211" y="8370"/>
                  <a:pt x="20812" y="8575"/>
                  <a:pt x="20093" y="8985"/>
                </a:cubicBezTo>
                <a:cubicBezTo>
                  <a:pt x="18742" y="9757"/>
                  <a:pt x="18485" y="10080"/>
                  <a:pt x="19441" y="9809"/>
                </a:cubicBezTo>
                <a:cubicBezTo>
                  <a:pt x="19679" y="9742"/>
                  <a:pt x="19848" y="9750"/>
                  <a:pt x="20014" y="9865"/>
                </a:cubicBezTo>
                <a:cubicBezTo>
                  <a:pt x="20019" y="9868"/>
                  <a:pt x="20024" y="9872"/>
                  <a:pt x="20029" y="9876"/>
                </a:cubicBezTo>
                <a:cubicBezTo>
                  <a:pt x="20080" y="9909"/>
                  <a:pt x="20139" y="10035"/>
                  <a:pt x="20187" y="10098"/>
                </a:cubicBezTo>
                <a:cubicBezTo>
                  <a:pt x="20312" y="10240"/>
                  <a:pt x="20428" y="10367"/>
                  <a:pt x="20592" y="10666"/>
                </a:cubicBezTo>
                <a:cubicBezTo>
                  <a:pt x="20894" y="11218"/>
                  <a:pt x="21245" y="11656"/>
                  <a:pt x="21377" y="11667"/>
                </a:cubicBezTo>
                <a:cubicBezTo>
                  <a:pt x="21391" y="11666"/>
                  <a:pt x="21404" y="11664"/>
                  <a:pt x="21416" y="11662"/>
                </a:cubicBezTo>
                <a:cubicBezTo>
                  <a:pt x="21466" y="11653"/>
                  <a:pt x="21515" y="11641"/>
                  <a:pt x="21545" y="11606"/>
                </a:cubicBezTo>
                <a:cubicBezTo>
                  <a:pt x="21564" y="11584"/>
                  <a:pt x="21574" y="11559"/>
                  <a:pt x="21574" y="11517"/>
                </a:cubicBezTo>
                <a:cubicBezTo>
                  <a:pt x="21576" y="11511"/>
                  <a:pt x="21582" y="11507"/>
                  <a:pt x="21584" y="11501"/>
                </a:cubicBezTo>
                <a:cubicBezTo>
                  <a:pt x="21578" y="11425"/>
                  <a:pt x="21457" y="11152"/>
                  <a:pt x="21401" y="11000"/>
                </a:cubicBezTo>
                <a:cubicBezTo>
                  <a:pt x="21396" y="10995"/>
                  <a:pt x="21402" y="10987"/>
                  <a:pt x="21396" y="10983"/>
                </a:cubicBezTo>
                <a:cubicBezTo>
                  <a:pt x="21122" y="10792"/>
                  <a:pt x="20996" y="10300"/>
                  <a:pt x="21001" y="9803"/>
                </a:cubicBezTo>
                <a:cubicBezTo>
                  <a:pt x="20912" y="9453"/>
                  <a:pt x="20935" y="9206"/>
                  <a:pt x="21229" y="8841"/>
                </a:cubicBezTo>
                <a:cubicBezTo>
                  <a:pt x="21245" y="8820"/>
                  <a:pt x="21248" y="8816"/>
                  <a:pt x="21263" y="8796"/>
                </a:cubicBezTo>
                <a:cubicBezTo>
                  <a:pt x="21480" y="8515"/>
                  <a:pt x="21510" y="8367"/>
                  <a:pt x="21401" y="8329"/>
                </a:cubicBezTo>
                <a:close/>
                <a:moveTo>
                  <a:pt x="17585" y="10593"/>
                </a:moveTo>
                <a:cubicBezTo>
                  <a:pt x="17230" y="10460"/>
                  <a:pt x="15018" y="11735"/>
                  <a:pt x="14875" y="12157"/>
                </a:cubicBezTo>
                <a:cubicBezTo>
                  <a:pt x="14843" y="12252"/>
                  <a:pt x="14881" y="12470"/>
                  <a:pt x="14964" y="12741"/>
                </a:cubicBezTo>
                <a:cubicBezTo>
                  <a:pt x="14964" y="12744"/>
                  <a:pt x="14963" y="12750"/>
                  <a:pt x="14964" y="12753"/>
                </a:cubicBezTo>
                <a:cubicBezTo>
                  <a:pt x="15046" y="13022"/>
                  <a:pt x="15178" y="13346"/>
                  <a:pt x="15334" y="13660"/>
                </a:cubicBezTo>
                <a:cubicBezTo>
                  <a:pt x="15702" y="14398"/>
                  <a:pt x="15964" y="14728"/>
                  <a:pt x="16129" y="14734"/>
                </a:cubicBezTo>
                <a:cubicBezTo>
                  <a:pt x="16187" y="14709"/>
                  <a:pt x="16238" y="14648"/>
                  <a:pt x="16277" y="14544"/>
                </a:cubicBezTo>
                <a:cubicBezTo>
                  <a:pt x="16296" y="14458"/>
                  <a:pt x="16316" y="14390"/>
                  <a:pt x="16316" y="14244"/>
                </a:cubicBezTo>
                <a:cubicBezTo>
                  <a:pt x="16316" y="13700"/>
                  <a:pt x="16782" y="13252"/>
                  <a:pt x="17358" y="13047"/>
                </a:cubicBezTo>
                <a:cubicBezTo>
                  <a:pt x="17656" y="12879"/>
                  <a:pt x="17898" y="12854"/>
                  <a:pt x="18123" y="12958"/>
                </a:cubicBezTo>
                <a:cubicBezTo>
                  <a:pt x="18203" y="12966"/>
                  <a:pt x="18282" y="12945"/>
                  <a:pt x="18360" y="12964"/>
                </a:cubicBezTo>
                <a:lnTo>
                  <a:pt x="18928" y="13109"/>
                </a:lnTo>
                <a:cubicBezTo>
                  <a:pt x="18985" y="13053"/>
                  <a:pt x="19002" y="12966"/>
                  <a:pt x="18997" y="12858"/>
                </a:cubicBezTo>
                <a:lnTo>
                  <a:pt x="18503" y="11923"/>
                </a:lnTo>
                <a:cubicBezTo>
                  <a:pt x="18144" y="11244"/>
                  <a:pt x="17726" y="10646"/>
                  <a:pt x="17585" y="10593"/>
                </a:cubicBezTo>
                <a:close/>
                <a:moveTo>
                  <a:pt x="17264" y="11528"/>
                </a:moveTo>
                <a:cubicBezTo>
                  <a:pt x="17666" y="11704"/>
                  <a:pt x="17645" y="11767"/>
                  <a:pt x="17106" y="12263"/>
                </a:cubicBezTo>
                <a:cubicBezTo>
                  <a:pt x="16457" y="12860"/>
                  <a:pt x="15928" y="12966"/>
                  <a:pt x="15694" y="12541"/>
                </a:cubicBezTo>
                <a:cubicBezTo>
                  <a:pt x="15469" y="12129"/>
                  <a:pt x="16751" y="11303"/>
                  <a:pt x="17264" y="11528"/>
                </a:cubicBezTo>
                <a:close/>
                <a:moveTo>
                  <a:pt x="13473" y="13114"/>
                </a:moveTo>
                <a:cubicBezTo>
                  <a:pt x="13066" y="13075"/>
                  <a:pt x="12557" y="13268"/>
                  <a:pt x="11918" y="13693"/>
                </a:cubicBezTo>
                <a:cubicBezTo>
                  <a:pt x="10968" y="14325"/>
                  <a:pt x="10843" y="14904"/>
                  <a:pt x="11355" y="16091"/>
                </a:cubicBezTo>
                <a:cubicBezTo>
                  <a:pt x="11579" y="16556"/>
                  <a:pt x="11791" y="16884"/>
                  <a:pt x="11957" y="17009"/>
                </a:cubicBezTo>
                <a:cubicBezTo>
                  <a:pt x="11962" y="17013"/>
                  <a:pt x="11972" y="17023"/>
                  <a:pt x="11977" y="17026"/>
                </a:cubicBezTo>
                <a:cubicBezTo>
                  <a:pt x="11978" y="17027"/>
                  <a:pt x="11980" y="17025"/>
                  <a:pt x="11982" y="17026"/>
                </a:cubicBezTo>
                <a:cubicBezTo>
                  <a:pt x="12021" y="17052"/>
                  <a:pt x="12043" y="17022"/>
                  <a:pt x="12076" y="17026"/>
                </a:cubicBezTo>
                <a:cubicBezTo>
                  <a:pt x="12120" y="17026"/>
                  <a:pt x="12173" y="17049"/>
                  <a:pt x="12204" y="17009"/>
                </a:cubicBezTo>
                <a:cubicBezTo>
                  <a:pt x="12253" y="16946"/>
                  <a:pt x="12282" y="16829"/>
                  <a:pt x="12283" y="16659"/>
                </a:cubicBezTo>
                <a:cubicBezTo>
                  <a:pt x="12283" y="16656"/>
                  <a:pt x="12283" y="16656"/>
                  <a:pt x="12283" y="16653"/>
                </a:cubicBezTo>
                <a:cubicBezTo>
                  <a:pt x="12283" y="16640"/>
                  <a:pt x="12306" y="16623"/>
                  <a:pt x="12308" y="16609"/>
                </a:cubicBezTo>
                <a:cubicBezTo>
                  <a:pt x="12339" y="16281"/>
                  <a:pt x="12625" y="15954"/>
                  <a:pt x="13014" y="15730"/>
                </a:cubicBezTo>
                <a:cubicBezTo>
                  <a:pt x="13464" y="15403"/>
                  <a:pt x="13986" y="15189"/>
                  <a:pt x="14159" y="15385"/>
                </a:cubicBezTo>
                <a:cubicBezTo>
                  <a:pt x="14238" y="15474"/>
                  <a:pt x="14281" y="15465"/>
                  <a:pt x="14347" y="15513"/>
                </a:cubicBezTo>
                <a:cubicBezTo>
                  <a:pt x="14569" y="15552"/>
                  <a:pt x="14722" y="15524"/>
                  <a:pt x="14766" y="15373"/>
                </a:cubicBezTo>
                <a:cubicBezTo>
                  <a:pt x="14781" y="15239"/>
                  <a:pt x="14775" y="15076"/>
                  <a:pt x="14732" y="14867"/>
                </a:cubicBezTo>
                <a:cubicBezTo>
                  <a:pt x="14724" y="14833"/>
                  <a:pt x="14711" y="14771"/>
                  <a:pt x="14702" y="14734"/>
                </a:cubicBezTo>
                <a:cubicBezTo>
                  <a:pt x="14642" y="14495"/>
                  <a:pt x="14555" y="14225"/>
                  <a:pt x="14421" y="13932"/>
                </a:cubicBezTo>
                <a:cubicBezTo>
                  <a:pt x="14187" y="13422"/>
                  <a:pt x="13880" y="13154"/>
                  <a:pt x="13473" y="13114"/>
                </a:cubicBezTo>
                <a:close/>
                <a:moveTo>
                  <a:pt x="13048" y="13754"/>
                </a:moveTo>
                <a:cubicBezTo>
                  <a:pt x="13252" y="13752"/>
                  <a:pt x="13402" y="13893"/>
                  <a:pt x="13483" y="14166"/>
                </a:cubicBezTo>
                <a:cubicBezTo>
                  <a:pt x="13535" y="14342"/>
                  <a:pt x="13233" y="14685"/>
                  <a:pt x="12816" y="14928"/>
                </a:cubicBezTo>
                <a:cubicBezTo>
                  <a:pt x="11834" y="15501"/>
                  <a:pt x="11442" y="14951"/>
                  <a:pt x="12283" y="14183"/>
                </a:cubicBezTo>
                <a:cubicBezTo>
                  <a:pt x="12587" y="13905"/>
                  <a:pt x="12844" y="13757"/>
                  <a:pt x="13048" y="13754"/>
                </a:cubicBezTo>
                <a:close/>
                <a:moveTo>
                  <a:pt x="9513" y="15106"/>
                </a:moveTo>
                <a:cubicBezTo>
                  <a:pt x="9318" y="15104"/>
                  <a:pt x="8892" y="15291"/>
                  <a:pt x="8255" y="15657"/>
                </a:cubicBezTo>
                <a:cubicBezTo>
                  <a:pt x="7047" y="16352"/>
                  <a:pt x="6672" y="16894"/>
                  <a:pt x="7583" y="16637"/>
                </a:cubicBezTo>
                <a:cubicBezTo>
                  <a:pt x="8140" y="16479"/>
                  <a:pt x="8290" y="16592"/>
                  <a:pt x="8664" y="17477"/>
                </a:cubicBezTo>
                <a:cubicBezTo>
                  <a:pt x="8763" y="17710"/>
                  <a:pt x="8866" y="17900"/>
                  <a:pt x="8966" y="18072"/>
                </a:cubicBezTo>
                <a:cubicBezTo>
                  <a:pt x="9016" y="18139"/>
                  <a:pt x="9079" y="18257"/>
                  <a:pt x="9123" y="18306"/>
                </a:cubicBezTo>
                <a:cubicBezTo>
                  <a:pt x="9125" y="18308"/>
                  <a:pt x="9127" y="18310"/>
                  <a:pt x="9128" y="18312"/>
                </a:cubicBezTo>
                <a:cubicBezTo>
                  <a:pt x="9130" y="18313"/>
                  <a:pt x="9137" y="18310"/>
                  <a:pt x="9138" y="18312"/>
                </a:cubicBezTo>
                <a:cubicBezTo>
                  <a:pt x="9248" y="18428"/>
                  <a:pt x="9319" y="18455"/>
                  <a:pt x="9390" y="18467"/>
                </a:cubicBezTo>
                <a:cubicBezTo>
                  <a:pt x="9551" y="18401"/>
                  <a:pt x="9509" y="18118"/>
                  <a:pt x="9207" y="17176"/>
                </a:cubicBezTo>
                <a:cubicBezTo>
                  <a:pt x="9060" y="16717"/>
                  <a:pt x="9036" y="16455"/>
                  <a:pt x="9089" y="16219"/>
                </a:cubicBezTo>
                <a:cubicBezTo>
                  <a:pt x="9114" y="16046"/>
                  <a:pt x="9202" y="15892"/>
                  <a:pt x="9365" y="15685"/>
                </a:cubicBezTo>
                <a:cubicBezTo>
                  <a:pt x="9371" y="15679"/>
                  <a:pt x="9370" y="15675"/>
                  <a:pt x="9375" y="15668"/>
                </a:cubicBezTo>
                <a:cubicBezTo>
                  <a:pt x="9383" y="15659"/>
                  <a:pt x="9383" y="15655"/>
                  <a:pt x="9390" y="15646"/>
                </a:cubicBezTo>
                <a:cubicBezTo>
                  <a:pt x="9668" y="15293"/>
                  <a:pt x="9704" y="15109"/>
                  <a:pt x="9513" y="15106"/>
                </a:cubicBezTo>
                <a:close/>
                <a:moveTo>
                  <a:pt x="5628" y="17488"/>
                </a:moveTo>
                <a:cubicBezTo>
                  <a:pt x="5539" y="17434"/>
                  <a:pt x="5094" y="17581"/>
                  <a:pt x="4369" y="17978"/>
                </a:cubicBezTo>
                <a:cubicBezTo>
                  <a:pt x="3485" y="18462"/>
                  <a:pt x="3204" y="18767"/>
                  <a:pt x="3204" y="19263"/>
                </a:cubicBezTo>
                <a:cubicBezTo>
                  <a:pt x="3204" y="19798"/>
                  <a:pt x="3339" y="19920"/>
                  <a:pt x="3945" y="19920"/>
                </a:cubicBezTo>
                <a:cubicBezTo>
                  <a:pt x="3984" y="19920"/>
                  <a:pt x="4002" y="19930"/>
                  <a:pt x="4039" y="19931"/>
                </a:cubicBezTo>
                <a:cubicBezTo>
                  <a:pt x="4162" y="19854"/>
                  <a:pt x="4250" y="19786"/>
                  <a:pt x="4527" y="19680"/>
                </a:cubicBezTo>
                <a:cubicBezTo>
                  <a:pt x="5475" y="19319"/>
                  <a:pt x="6109" y="19444"/>
                  <a:pt x="5836" y="19942"/>
                </a:cubicBezTo>
                <a:cubicBezTo>
                  <a:pt x="5627" y="20323"/>
                  <a:pt x="5092" y="20605"/>
                  <a:pt x="4572" y="20721"/>
                </a:cubicBezTo>
                <a:cubicBezTo>
                  <a:pt x="4515" y="20780"/>
                  <a:pt x="4489" y="20836"/>
                  <a:pt x="4409" y="20899"/>
                </a:cubicBezTo>
                <a:cubicBezTo>
                  <a:pt x="3529" y="21594"/>
                  <a:pt x="4432" y="21433"/>
                  <a:pt x="5599" y="20688"/>
                </a:cubicBezTo>
                <a:cubicBezTo>
                  <a:pt x="6399" y="20177"/>
                  <a:pt x="6655" y="19612"/>
                  <a:pt x="6551" y="19235"/>
                </a:cubicBezTo>
                <a:cubicBezTo>
                  <a:pt x="6517" y="19155"/>
                  <a:pt x="6455" y="19072"/>
                  <a:pt x="6393" y="18990"/>
                </a:cubicBezTo>
                <a:cubicBezTo>
                  <a:pt x="6266" y="18881"/>
                  <a:pt x="6082" y="18810"/>
                  <a:pt x="5840" y="18818"/>
                </a:cubicBezTo>
                <a:cubicBezTo>
                  <a:pt x="5547" y="18848"/>
                  <a:pt x="5086" y="18994"/>
                  <a:pt x="4730" y="19202"/>
                </a:cubicBezTo>
                <a:cubicBezTo>
                  <a:pt x="4482" y="19346"/>
                  <a:pt x="4330" y="19358"/>
                  <a:pt x="4172" y="19380"/>
                </a:cubicBezTo>
                <a:cubicBezTo>
                  <a:pt x="4115" y="19388"/>
                  <a:pt x="4019" y="19460"/>
                  <a:pt x="3974" y="19452"/>
                </a:cubicBezTo>
                <a:cubicBezTo>
                  <a:pt x="3886" y="19439"/>
                  <a:pt x="3816" y="19395"/>
                  <a:pt x="3772" y="19324"/>
                </a:cubicBezTo>
                <a:cubicBezTo>
                  <a:pt x="3729" y="19253"/>
                  <a:pt x="3708" y="19151"/>
                  <a:pt x="3708" y="19024"/>
                </a:cubicBezTo>
                <a:cubicBezTo>
                  <a:pt x="3708" y="18959"/>
                  <a:pt x="3827" y="18833"/>
                  <a:pt x="4014" y="18684"/>
                </a:cubicBezTo>
                <a:cubicBezTo>
                  <a:pt x="4195" y="18540"/>
                  <a:pt x="4442" y="18376"/>
                  <a:pt x="4715" y="18217"/>
                </a:cubicBezTo>
                <a:cubicBezTo>
                  <a:pt x="4724" y="18211"/>
                  <a:pt x="4730" y="18206"/>
                  <a:pt x="4740" y="18200"/>
                </a:cubicBezTo>
                <a:cubicBezTo>
                  <a:pt x="5448" y="17793"/>
                  <a:pt x="5717" y="17542"/>
                  <a:pt x="5628" y="17488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77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10866" t="8076" r="17123" b="5757"/>
          <a:stretch>
            <a:fillRect/>
          </a:stretch>
        </p:blipFill>
        <p:spPr>
          <a:xfrm>
            <a:off x="12865314" y="10490421"/>
            <a:ext cx="1620821" cy="22714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14" h="21543" fill="norm" stroke="1" extrusionOk="0">
                <a:moveTo>
                  <a:pt x="9951" y="0"/>
                </a:moveTo>
                <a:cubicBezTo>
                  <a:pt x="7543" y="0"/>
                  <a:pt x="7235" y="44"/>
                  <a:pt x="5645" y="625"/>
                </a:cubicBezTo>
                <a:cubicBezTo>
                  <a:pt x="1126" y="2276"/>
                  <a:pt x="-886" y="5683"/>
                  <a:pt x="364" y="9568"/>
                </a:cubicBezTo>
                <a:cubicBezTo>
                  <a:pt x="1232" y="12263"/>
                  <a:pt x="3351" y="13955"/>
                  <a:pt x="7095" y="14940"/>
                </a:cubicBezTo>
                <a:cubicBezTo>
                  <a:pt x="8070" y="15196"/>
                  <a:pt x="8949" y="15265"/>
                  <a:pt x="10534" y="15211"/>
                </a:cubicBezTo>
                <a:cubicBezTo>
                  <a:pt x="15274" y="15047"/>
                  <a:pt x="18715" y="12921"/>
                  <a:pt x="19811" y="9470"/>
                </a:cubicBezTo>
                <a:cubicBezTo>
                  <a:pt x="20324" y="7856"/>
                  <a:pt x="20294" y="6705"/>
                  <a:pt x="19710" y="5311"/>
                </a:cubicBezTo>
                <a:cubicBezTo>
                  <a:pt x="18708" y="2922"/>
                  <a:pt x="17228" y="1641"/>
                  <a:pt x="14252" y="595"/>
                </a:cubicBezTo>
                <a:cubicBezTo>
                  <a:pt x="12705" y="51"/>
                  <a:pt x="12318" y="0"/>
                  <a:pt x="9951" y="0"/>
                </a:cubicBezTo>
                <a:close/>
                <a:moveTo>
                  <a:pt x="19177" y="18448"/>
                </a:moveTo>
                <a:cubicBezTo>
                  <a:pt x="18402" y="18520"/>
                  <a:pt x="16311" y="19297"/>
                  <a:pt x="16139" y="19630"/>
                </a:cubicBezTo>
                <a:cubicBezTo>
                  <a:pt x="16048" y="19805"/>
                  <a:pt x="16227" y="20330"/>
                  <a:pt x="16535" y="20800"/>
                </a:cubicBezTo>
                <a:cubicBezTo>
                  <a:pt x="16842" y="21271"/>
                  <a:pt x="17213" y="21600"/>
                  <a:pt x="17356" y="21534"/>
                </a:cubicBezTo>
                <a:cubicBezTo>
                  <a:pt x="17499" y="21469"/>
                  <a:pt x="17553" y="21342"/>
                  <a:pt x="17478" y="21252"/>
                </a:cubicBezTo>
                <a:cubicBezTo>
                  <a:pt x="17302" y="21041"/>
                  <a:pt x="18550" y="20315"/>
                  <a:pt x="19339" y="20168"/>
                </a:cubicBezTo>
                <a:cubicBezTo>
                  <a:pt x="19674" y="20106"/>
                  <a:pt x="20117" y="20158"/>
                  <a:pt x="20329" y="20288"/>
                </a:cubicBezTo>
                <a:cubicBezTo>
                  <a:pt x="20611" y="20462"/>
                  <a:pt x="20714" y="20471"/>
                  <a:pt x="20714" y="20307"/>
                </a:cubicBezTo>
                <a:cubicBezTo>
                  <a:pt x="20714" y="19996"/>
                  <a:pt x="19744" y="18611"/>
                  <a:pt x="19421" y="18463"/>
                </a:cubicBezTo>
                <a:cubicBezTo>
                  <a:pt x="19373" y="18441"/>
                  <a:pt x="19288" y="18438"/>
                  <a:pt x="19177" y="18448"/>
                </a:cubicBezTo>
                <a:close/>
                <a:moveTo>
                  <a:pt x="18350" y="19095"/>
                </a:moveTo>
                <a:cubicBezTo>
                  <a:pt x="19303" y="19012"/>
                  <a:pt x="19295" y="19466"/>
                  <a:pt x="18335" y="19901"/>
                </a:cubicBezTo>
                <a:cubicBezTo>
                  <a:pt x="17343" y="20350"/>
                  <a:pt x="17182" y="20368"/>
                  <a:pt x="16940" y="20078"/>
                </a:cubicBezTo>
                <a:cubicBezTo>
                  <a:pt x="16698" y="19787"/>
                  <a:pt x="17596" y="19161"/>
                  <a:pt x="18350" y="1909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78" name="Image" descr="Image"/>
          <p:cNvPicPr>
            <a:picLocks noChangeAspect="1"/>
          </p:cNvPicPr>
          <p:nvPr/>
        </p:nvPicPr>
        <p:blipFill>
          <a:blip r:embed="rId5">
            <a:extLst/>
          </a:blip>
          <a:srcRect l="15024" t="5776" r="13573" b="7385"/>
          <a:stretch>
            <a:fillRect/>
          </a:stretch>
        </p:blipFill>
        <p:spPr>
          <a:xfrm>
            <a:off x="12872231" y="7828379"/>
            <a:ext cx="1607135" cy="2289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486" fill="norm" stroke="1" extrusionOk="0">
                <a:moveTo>
                  <a:pt x="10875" y="0"/>
                </a:moveTo>
                <a:cubicBezTo>
                  <a:pt x="9228" y="0"/>
                  <a:pt x="7142" y="265"/>
                  <a:pt x="5865" y="689"/>
                </a:cubicBezTo>
                <a:cubicBezTo>
                  <a:pt x="5184" y="915"/>
                  <a:pt x="3981" y="1512"/>
                  <a:pt x="3196" y="2019"/>
                </a:cubicBezTo>
                <a:cubicBezTo>
                  <a:pt x="1099" y="3373"/>
                  <a:pt x="6" y="5299"/>
                  <a:pt x="0" y="7406"/>
                </a:cubicBezTo>
                <a:cubicBezTo>
                  <a:pt x="-3" y="8670"/>
                  <a:pt x="383" y="9999"/>
                  <a:pt x="1182" y="11309"/>
                </a:cubicBezTo>
                <a:cubicBezTo>
                  <a:pt x="2091" y="12802"/>
                  <a:pt x="4413" y="14193"/>
                  <a:pt x="7036" y="14815"/>
                </a:cubicBezTo>
                <a:cubicBezTo>
                  <a:pt x="8179" y="15086"/>
                  <a:pt x="9650" y="15310"/>
                  <a:pt x="10301" y="15314"/>
                </a:cubicBezTo>
                <a:cubicBezTo>
                  <a:pt x="12490" y="15325"/>
                  <a:pt x="15691" y="14478"/>
                  <a:pt x="17637" y="13373"/>
                </a:cubicBezTo>
                <a:cubicBezTo>
                  <a:pt x="18511" y="12876"/>
                  <a:pt x="20266" y="10711"/>
                  <a:pt x="20548" y="9782"/>
                </a:cubicBezTo>
                <a:cubicBezTo>
                  <a:pt x="20958" y="8433"/>
                  <a:pt x="20904" y="6255"/>
                  <a:pt x="20432" y="5156"/>
                </a:cubicBezTo>
                <a:cubicBezTo>
                  <a:pt x="19942" y="4013"/>
                  <a:pt x="18642" y="2545"/>
                  <a:pt x="17537" y="1889"/>
                </a:cubicBezTo>
                <a:cubicBezTo>
                  <a:pt x="16396" y="1211"/>
                  <a:pt x="13843" y="332"/>
                  <a:pt x="12331" y="93"/>
                </a:cubicBezTo>
                <a:cubicBezTo>
                  <a:pt x="11925" y="29"/>
                  <a:pt x="11425" y="0"/>
                  <a:pt x="10875" y="0"/>
                </a:cubicBezTo>
                <a:close/>
                <a:moveTo>
                  <a:pt x="20147" y="18622"/>
                </a:moveTo>
                <a:cubicBezTo>
                  <a:pt x="19742" y="18512"/>
                  <a:pt x="17166" y="19239"/>
                  <a:pt x="16904" y="19538"/>
                </a:cubicBezTo>
                <a:cubicBezTo>
                  <a:pt x="16761" y="19701"/>
                  <a:pt x="17465" y="20970"/>
                  <a:pt x="17906" y="21345"/>
                </a:cubicBezTo>
                <a:cubicBezTo>
                  <a:pt x="18206" y="21600"/>
                  <a:pt x="18457" y="21553"/>
                  <a:pt x="20633" y="20834"/>
                </a:cubicBezTo>
                <a:cubicBezTo>
                  <a:pt x="21448" y="20565"/>
                  <a:pt x="21597" y="20066"/>
                  <a:pt x="20970" y="19698"/>
                </a:cubicBezTo>
                <a:cubicBezTo>
                  <a:pt x="20748" y="19568"/>
                  <a:pt x="20569" y="19295"/>
                  <a:pt x="20569" y="19095"/>
                </a:cubicBezTo>
                <a:cubicBezTo>
                  <a:pt x="20569" y="18895"/>
                  <a:pt x="20381" y="18685"/>
                  <a:pt x="20147" y="18622"/>
                </a:cubicBezTo>
                <a:close/>
                <a:moveTo>
                  <a:pt x="19425" y="19091"/>
                </a:moveTo>
                <a:cubicBezTo>
                  <a:pt x="19506" y="19095"/>
                  <a:pt x="19572" y="19112"/>
                  <a:pt x="19615" y="19143"/>
                </a:cubicBezTo>
                <a:cubicBezTo>
                  <a:pt x="19805" y="19280"/>
                  <a:pt x="19693" y="19457"/>
                  <a:pt x="19256" y="19709"/>
                </a:cubicBezTo>
                <a:cubicBezTo>
                  <a:pt x="18558" y="20112"/>
                  <a:pt x="17991" y="20178"/>
                  <a:pt x="17737" y="19888"/>
                </a:cubicBezTo>
                <a:cubicBezTo>
                  <a:pt x="17551" y="19676"/>
                  <a:pt x="18511" y="19222"/>
                  <a:pt x="19145" y="19113"/>
                </a:cubicBezTo>
                <a:cubicBezTo>
                  <a:pt x="19251" y="19095"/>
                  <a:pt x="19344" y="19087"/>
                  <a:pt x="19425" y="19091"/>
                </a:cubicBezTo>
                <a:close/>
                <a:moveTo>
                  <a:pt x="20306" y="19989"/>
                </a:moveTo>
                <a:cubicBezTo>
                  <a:pt x="20767" y="20190"/>
                  <a:pt x="20588" y="20440"/>
                  <a:pt x="19773" y="20738"/>
                </a:cubicBezTo>
                <a:cubicBezTo>
                  <a:pt x="19336" y="20897"/>
                  <a:pt x="18933" y="21028"/>
                  <a:pt x="18876" y="21028"/>
                </a:cubicBezTo>
                <a:cubicBezTo>
                  <a:pt x="18696" y="21028"/>
                  <a:pt x="18412" y="20778"/>
                  <a:pt x="18412" y="20618"/>
                </a:cubicBezTo>
                <a:cubicBezTo>
                  <a:pt x="18412" y="20387"/>
                  <a:pt x="20006" y="19858"/>
                  <a:pt x="20306" y="19989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981" name="Group"/>
          <p:cNvGrpSpPr/>
          <p:nvPr/>
        </p:nvGrpSpPr>
        <p:grpSpPr>
          <a:xfrm>
            <a:off x="9794117" y="10664891"/>
            <a:ext cx="1828406" cy="2027609"/>
            <a:chOff x="0" y="0"/>
            <a:chExt cx="1828404" cy="2027608"/>
          </a:xfrm>
        </p:grpSpPr>
        <p:pic>
          <p:nvPicPr>
            <p:cNvPr id="979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7258" t="9090" r="8322" b="11106"/>
            <a:stretch>
              <a:fillRect/>
            </a:stretch>
          </p:blipFill>
          <p:spPr>
            <a:xfrm>
              <a:off x="0" y="187695"/>
              <a:ext cx="1828405" cy="1839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fill="norm" stroke="1" extrusionOk="0">
                  <a:moveTo>
                    <a:pt x="10736" y="0"/>
                  </a:moveTo>
                  <a:cubicBezTo>
                    <a:pt x="7416" y="0"/>
                    <a:pt x="7371" y="2"/>
                    <a:pt x="7159" y="303"/>
                  </a:cubicBezTo>
                  <a:cubicBezTo>
                    <a:pt x="6981" y="556"/>
                    <a:pt x="6947" y="1093"/>
                    <a:pt x="6953" y="3466"/>
                  </a:cubicBezTo>
                  <a:cubicBezTo>
                    <a:pt x="6959" y="5970"/>
                    <a:pt x="6933" y="6353"/>
                    <a:pt x="6728" y="6579"/>
                  </a:cubicBezTo>
                  <a:cubicBezTo>
                    <a:pt x="6513" y="6815"/>
                    <a:pt x="6257" y="6835"/>
                    <a:pt x="3573" y="6835"/>
                  </a:cubicBezTo>
                  <a:cubicBezTo>
                    <a:pt x="952" y="6835"/>
                    <a:pt x="620" y="6858"/>
                    <a:pt x="342" y="7082"/>
                  </a:cubicBezTo>
                  <a:cubicBezTo>
                    <a:pt x="38" y="7327"/>
                    <a:pt x="29" y="7389"/>
                    <a:pt x="14" y="10562"/>
                  </a:cubicBezTo>
                  <a:lnTo>
                    <a:pt x="0" y="13787"/>
                  </a:lnTo>
                  <a:lnTo>
                    <a:pt x="399" y="14201"/>
                  </a:lnTo>
                  <a:lnTo>
                    <a:pt x="792" y="14611"/>
                  </a:lnTo>
                  <a:lnTo>
                    <a:pt x="3521" y="14653"/>
                  </a:lnTo>
                  <a:cubicBezTo>
                    <a:pt x="7118" y="14708"/>
                    <a:pt x="6838" y="14438"/>
                    <a:pt x="6920" y="17938"/>
                  </a:cubicBezTo>
                  <a:cubicBezTo>
                    <a:pt x="6981" y="20564"/>
                    <a:pt x="7090" y="21191"/>
                    <a:pt x="7548" y="21493"/>
                  </a:cubicBezTo>
                  <a:cubicBezTo>
                    <a:pt x="7632" y="21548"/>
                    <a:pt x="9075" y="21594"/>
                    <a:pt x="10751" y="21595"/>
                  </a:cubicBezTo>
                  <a:lnTo>
                    <a:pt x="13793" y="21600"/>
                  </a:lnTo>
                  <a:lnTo>
                    <a:pt x="14225" y="21204"/>
                  </a:lnTo>
                  <a:lnTo>
                    <a:pt x="14651" y="20808"/>
                  </a:lnTo>
                  <a:lnTo>
                    <a:pt x="14651" y="18763"/>
                  </a:lnTo>
                  <a:cubicBezTo>
                    <a:pt x="14651" y="15925"/>
                    <a:pt x="14751" y="15069"/>
                    <a:pt x="15115" y="14863"/>
                  </a:cubicBezTo>
                  <a:cubicBezTo>
                    <a:pt x="15306" y="14755"/>
                    <a:pt x="16318" y="14685"/>
                    <a:pt x="18069" y="14662"/>
                  </a:cubicBezTo>
                  <a:cubicBezTo>
                    <a:pt x="20461" y="14631"/>
                    <a:pt x="20765" y="14602"/>
                    <a:pt x="21107" y="14360"/>
                  </a:cubicBezTo>
                  <a:lnTo>
                    <a:pt x="21487" y="14089"/>
                  </a:lnTo>
                  <a:lnTo>
                    <a:pt x="21562" y="12007"/>
                  </a:lnTo>
                  <a:cubicBezTo>
                    <a:pt x="21589" y="11259"/>
                    <a:pt x="21600" y="10590"/>
                    <a:pt x="21599" y="10003"/>
                  </a:cubicBezTo>
                  <a:cubicBezTo>
                    <a:pt x="21598" y="8243"/>
                    <a:pt x="21477" y="7230"/>
                    <a:pt x="21243" y="7105"/>
                  </a:cubicBezTo>
                  <a:cubicBezTo>
                    <a:pt x="21109" y="7034"/>
                    <a:pt x="19678" y="6936"/>
                    <a:pt x="18064" y="6891"/>
                  </a:cubicBezTo>
                  <a:cubicBezTo>
                    <a:pt x="14933" y="6803"/>
                    <a:pt x="14619" y="6728"/>
                    <a:pt x="14670" y="6094"/>
                  </a:cubicBezTo>
                  <a:cubicBezTo>
                    <a:pt x="14683" y="5938"/>
                    <a:pt x="14682" y="4625"/>
                    <a:pt x="14670" y="3178"/>
                  </a:cubicBezTo>
                  <a:cubicBezTo>
                    <a:pt x="14650" y="744"/>
                    <a:pt x="14629" y="528"/>
                    <a:pt x="14375" y="275"/>
                  </a:cubicBezTo>
                  <a:cubicBezTo>
                    <a:pt x="14115" y="16"/>
                    <a:pt x="13915" y="0"/>
                    <a:pt x="10736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980" name="→"/>
            <p:cNvSpPr txBox="1"/>
            <p:nvPr/>
          </p:nvSpPr>
          <p:spPr>
            <a:xfrm>
              <a:off x="101600" y="0"/>
              <a:ext cx="1625204" cy="200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16100">
                  <a:latin typeface="Apple Symbols"/>
                  <a:ea typeface="Apple Symbols"/>
                  <a:cs typeface="Apple Symbols"/>
                  <a:sym typeface="Apple Symbols"/>
                </a:defRPr>
              </a:lvl1pPr>
            </a:lstStyle>
            <a:p>
              <a:pPr>
                <a:defRPr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>
                  <a:latin typeface="Apple Symbols"/>
                  <a:ea typeface="Apple Symbols"/>
                  <a:cs typeface="Apple Symbols"/>
                  <a:sym typeface="Apple Symbols"/>
                </a:rPr>
                <a:t>→</a:t>
              </a:r>
            </a:p>
          </p:txBody>
        </p:sp>
      </p:grpSp>
      <p:grpSp>
        <p:nvGrpSpPr>
          <p:cNvPr id="984" name="Group"/>
          <p:cNvGrpSpPr/>
          <p:nvPr/>
        </p:nvGrpSpPr>
        <p:grpSpPr>
          <a:xfrm>
            <a:off x="9794117" y="7983243"/>
            <a:ext cx="1828406" cy="2056072"/>
            <a:chOff x="0" y="0"/>
            <a:chExt cx="1828404" cy="2056070"/>
          </a:xfrm>
        </p:grpSpPr>
        <p:pic>
          <p:nvPicPr>
            <p:cNvPr id="982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7258" t="9090" r="8322" b="11106"/>
            <a:stretch>
              <a:fillRect/>
            </a:stretch>
          </p:blipFill>
          <p:spPr>
            <a:xfrm>
              <a:off x="0" y="216158"/>
              <a:ext cx="1828405" cy="183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fill="norm" stroke="1" extrusionOk="0">
                  <a:moveTo>
                    <a:pt x="10736" y="0"/>
                  </a:moveTo>
                  <a:cubicBezTo>
                    <a:pt x="7416" y="0"/>
                    <a:pt x="7371" y="2"/>
                    <a:pt x="7159" y="303"/>
                  </a:cubicBezTo>
                  <a:cubicBezTo>
                    <a:pt x="6981" y="556"/>
                    <a:pt x="6947" y="1093"/>
                    <a:pt x="6953" y="3466"/>
                  </a:cubicBezTo>
                  <a:cubicBezTo>
                    <a:pt x="6959" y="5970"/>
                    <a:pt x="6933" y="6353"/>
                    <a:pt x="6728" y="6579"/>
                  </a:cubicBezTo>
                  <a:cubicBezTo>
                    <a:pt x="6513" y="6815"/>
                    <a:pt x="6257" y="6835"/>
                    <a:pt x="3573" y="6835"/>
                  </a:cubicBezTo>
                  <a:cubicBezTo>
                    <a:pt x="952" y="6835"/>
                    <a:pt x="620" y="6858"/>
                    <a:pt x="342" y="7082"/>
                  </a:cubicBezTo>
                  <a:cubicBezTo>
                    <a:pt x="38" y="7327"/>
                    <a:pt x="29" y="7389"/>
                    <a:pt x="14" y="10562"/>
                  </a:cubicBezTo>
                  <a:lnTo>
                    <a:pt x="0" y="13787"/>
                  </a:lnTo>
                  <a:lnTo>
                    <a:pt x="399" y="14201"/>
                  </a:lnTo>
                  <a:lnTo>
                    <a:pt x="792" y="14611"/>
                  </a:lnTo>
                  <a:lnTo>
                    <a:pt x="3521" y="14653"/>
                  </a:lnTo>
                  <a:cubicBezTo>
                    <a:pt x="7118" y="14708"/>
                    <a:pt x="6838" y="14438"/>
                    <a:pt x="6920" y="17938"/>
                  </a:cubicBezTo>
                  <a:cubicBezTo>
                    <a:pt x="6981" y="20564"/>
                    <a:pt x="7090" y="21191"/>
                    <a:pt x="7548" y="21493"/>
                  </a:cubicBezTo>
                  <a:cubicBezTo>
                    <a:pt x="7632" y="21548"/>
                    <a:pt x="9075" y="21594"/>
                    <a:pt x="10751" y="21595"/>
                  </a:cubicBezTo>
                  <a:lnTo>
                    <a:pt x="13793" y="21600"/>
                  </a:lnTo>
                  <a:lnTo>
                    <a:pt x="14225" y="21204"/>
                  </a:lnTo>
                  <a:lnTo>
                    <a:pt x="14651" y="20808"/>
                  </a:lnTo>
                  <a:lnTo>
                    <a:pt x="14651" y="18763"/>
                  </a:lnTo>
                  <a:cubicBezTo>
                    <a:pt x="14651" y="15925"/>
                    <a:pt x="14751" y="15069"/>
                    <a:pt x="15115" y="14863"/>
                  </a:cubicBezTo>
                  <a:cubicBezTo>
                    <a:pt x="15306" y="14755"/>
                    <a:pt x="16318" y="14685"/>
                    <a:pt x="18069" y="14662"/>
                  </a:cubicBezTo>
                  <a:cubicBezTo>
                    <a:pt x="20461" y="14631"/>
                    <a:pt x="20765" y="14602"/>
                    <a:pt x="21107" y="14360"/>
                  </a:cubicBezTo>
                  <a:lnTo>
                    <a:pt x="21487" y="14089"/>
                  </a:lnTo>
                  <a:lnTo>
                    <a:pt x="21562" y="12007"/>
                  </a:lnTo>
                  <a:cubicBezTo>
                    <a:pt x="21589" y="11259"/>
                    <a:pt x="21600" y="10590"/>
                    <a:pt x="21599" y="10003"/>
                  </a:cubicBezTo>
                  <a:cubicBezTo>
                    <a:pt x="21598" y="8243"/>
                    <a:pt x="21477" y="7230"/>
                    <a:pt x="21243" y="7105"/>
                  </a:cubicBezTo>
                  <a:cubicBezTo>
                    <a:pt x="21109" y="7034"/>
                    <a:pt x="19678" y="6936"/>
                    <a:pt x="18064" y="6891"/>
                  </a:cubicBezTo>
                  <a:cubicBezTo>
                    <a:pt x="14933" y="6803"/>
                    <a:pt x="14619" y="6728"/>
                    <a:pt x="14670" y="6094"/>
                  </a:cubicBezTo>
                  <a:cubicBezTo>
                    <a:pt x="14683" y="5938"/>
                    <a:pt x="14682" y="4625"/>
                    <a:pt x="14670" y="3178"/>
                  </a:cubicBezTo>
                  <a:cubicBezTo>
                    <a:pt x="14650" y="744"/>
                    <a:pt x="14629" y="528"/>
                    <a:pt x="14375" y="275"/>
                  </a:cubicBezTo>
                  <a:cubicBezTo>
                    <a:pt x="14115" y="16"/>
                    <a:pt x="13915" y="0"/>
                    <a:pt x="10736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983" name="←"/>
            <p:cNvSpPr txBox="1"/>
            <p:nvPr/>
          </p:nvSpPr>
          <p:spPr>
            <a:xfrm>
              <a:off x="125061" y="0"/>
              <a:ext cx="1578280" cy="200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16100">
                  <a:latin typeface="Apple Symbols"/>
                  <a:ea typeface="Apple Symbols"/>
                  <a:cs typeface="Apple Symbols"/>
                  <a:sym typeface="Apple Symbols"/>
                </a:defRPr>
              </a:lvl1pPr>
            </a:lstStyle>
            <a:p>
              <a:pPr>
                <a:defRPr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>
                  <a:latin typeface="Apple Symbols"/>
                  <a:ea typeface="Apple Symbols"/>
                  <a:cs typeface="Apple Symbols"/>
                  <a:sym typeface="Apple Symbols"/>
                </a:rPr>
                <a:t>←</a:t>
              </a:r>
            </a:p>
          </p:txBody>
        </p:sp>
      </p:grpSp>
      <p:grpSp>
        <p:nvGrpSpPr>
          <p:cNvPr id="987" name="Group"/>
          <p:cNvGrpSpPr/>
          <p:nvPr/>
        </p:nvGrpSpPr>
        <p:grpSpPr>
          <a:xfrm>
            <a:off x="9794117" y="5050553"/>
            <a:ext cx="1828406" cy="2046783"/>
            <a:chOff x="0" y="0"/>
            <a:chExt cx="1828404" cy="2046781"/>
          </a:xfrm>
        </p:grpSpPr>
        <p:pic>
          <p:nvPicPr>
            <p:cNvPr id="985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7258" t="9090" r="8322" b="11106"/>
            <a:stretch>
              <a:fillRect/>
            </a:stretch>
          </p:blipFill>
          <p:spPr>
            <a:xfrm>
              <a:off x="0" y="206869"/>
              <a:ext cx="1828405" cy="183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fill="norm" stroke="1" extrusionOk="0">
                  <a:moveTo>
                    <a:pt x="10736" y="0"/>
                  </a:moveTo>
                  <a:cubicBezTo>
                    <a:pt x="7416" y="0"/>
                    <a:pt x="7371" y="2"/>
                    <a:pt x="7159" y="303"/>
                  </a:cubicBezTo>
                  <a:cubicBezTo>
                    <a:pt x="6981" y="556"/>
                    <a:pt x="6947" y="1093"/>
                    <a:pt x="6953" y="3466"/>
                  </a:cubicBezTo>
                  <a:cubicBezTo>
                    <a:pt x="6959" y="5970"/>
                    <a:pt x="6933" y="6353"/>
                    <a:pt x="6728" y="6579"/>
                  </a:cubicBezTo>
                  <a:cubicBezTo>
                    <a:pt x="6513" y="6815"/>
                    <a:pt x="6257" y="6835"/>
                    <a:pt x="3573" y="6835"/>
                  </a:cubicBezTo>
                  <a:cubicBezTo>
                    <a:pt x="952" y="6835"/>
                    <a:pt x="620" y="6858"/>
                    <a:pt x="342" y="7082"/>
                  </a:cubicBezTo>
                  <a:cubicBezTo>
                    <a:pt x="38" y="7327"/>
                    <a:pt x="29" y="7389"/>
                    <a:pt x="14" y="10562"/>
                  </a:cubicBezTo>
                  <a:lnTo>
                    <a:pt x="0" y="13787"/>
                  </a:lnTo>
                  <a:lnTo>
                    <a:pt x="399" y="14201"/>
                  </a:lnTo>
                  <a:lnTo>
                    <a:pt x="792" y="14611"/>
                  </a:lnTo>
                  <a:lnTo>
                    <a:pt x="3521" y="14653"/>
                  </a:lnTo>
                  <a:cubicBezTo>
                    <a:pt x="7118" y="14708"/>
                    <a:pt x="6838" y="14438"/>
                    <a:pt x="6920" y="17938"/>
                  </a:cubicBezTo>
                  <a:cubicBezTo>
                    <a:pt x="6981" y="20564"/>
                    <a:pt x="7090" y="21191"/>
                    <a:pt x="7548" y="21493"/>
                  </a:cubicBezTo>
                  <a:cubicBezTo>
                    <a:pt x="7632" y="21548"/>
                    <a:pt x="9075" y="21594"/>
                    <a:pt x="10751" y="21595"/>
                  </a:cubicBezTo>
                  <a:lnTo>
                    <a:pt x="13793" y="21600"/>
                  </a:lnTo>
                  <a:lnTo>
                    <a:pt x="14225" y="21204"/>
                  </a:lnTo>
                  <a:lnTo>
                    <a:pt x="14651" y="20808"/>
                  </a:lnTo>
                  <a:lnTo>
                    <a:pt x="14651" y="18763"/>
                  </a:lnTo>
                  <a:cubicBezTo>
                    <a:pt x="14651" y="15925"/>
                    <a:pt x="14751" y="15069"/>
                    <a:pt x="15115" y="14863"/>
                  </a:cubicBezTo>
                  <a:cubicBezTo>
                    <a:pt x="15306" y="14755"/>
                    <a:pt x="16318" y="14685"/>
                    <a:pt x="18069" y="14662"/>
                  </a:cubicBezTo>
                  <a:cubicBezTo>
                    <a:pt x="20461" y="14631"/>
                    <a:pt x="20765" y="14602"/>
                    <a:pt x="21107" y="14360"/>
                  </a:cubicBezTo>
                  <a:lnTo>
                    <a:pt x="21487" y="14089"/>
                  </a:lnTo>
                  <a:lnTo>
                    <a:pt x="21562" y="12007"/>
                  </a:lnTo>
                  <a:cubicBezTo>
                    <a:pt x="21589" y="11259"/>
                    <a:pt x="21600" y="10590"/>
                    <a:pt x="21599" y="10003"/>
                  </a:cubicBezTo>
                  <a:cubicBezTo>
                    <a:pt x="21598" y="8243"/>
                    <a:pt x="21477" y="7230"/>
                    <a:pt x="21243" y="7105"/>
                  </a:cubicBezTo>
                  <a:cubicBezTo>
                    <a:pt x="21109" y="7034"/>
                    <a:pt x="19678" y="6936"/>
                    <a:pt x="18064" y="6891"/>
                  </a:cubicBezTo>
                  <a:cubicBezTo>
                    <a:pt x="14933" y="6803"/>
                    <a:pt x="14619" y="6728"/>
                    <a:pt x="14670" y="6094"/>
                  </a:cubicBezTo>
                  <a:cubicBezTo>
                    <a:pt x="14683" y="5938"/>
                    <a:pt x="14682" y="4625"/>
                    <a:pt x="14670" y="3178"/>
                  </a:cubicBezTo>
                  <a:cubicBezTo>
                    <a:pt x="14650" y="744"/>
                    <a:pt x="14629" y="528"/>
                    <a:pt x="14375" y="275"/>
                  </a:cubicBezTo>
                  <a:cubicBezTo>
                    <a:pt x="14115" y="16"/>
                    <a:pt x="13915" y="0"/>
                    <a:pt x="10736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986" name="↑"/>
            <p:cNvSpPr txBox="1"/>
            <p:nvPr/>
          </p:nvSpPr>
          <p:spPr>
            <a:xfrm>
              <a:off x="378153" y="0"/>
              <a:ext cx="1072097" cy="200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16100">
                  <a:latin typeface="Apple Symbols"/>
                  <a:ea typeface="Apple Symbols"/>
                  <a:cs typeface="Apple Symbols"/>
                  <a:sym typeface="Apple Symbols"/>
                </a:defRPr>
              </a:lvl1pPr>
            </a:lstStyle>
            <a:p>
              <a:pPr/>
              <a:r>
                <a:t>↑</a:t>
              </a:r>
            </a:p>
          </p:txBody>
        </p:sp>
      </p:grpSp>
      <p:grpSp>
        <p:nvGrpSpPr>
          <p:cNvPr id="990" name="Group"/>
          <p:cNvGrpSpPr/>
          <p:nvPr/>
        </p:nvGrpSpPr>
        <p:grpSpPr>
          <a:xfrm>
            <a:off x="9794116" y="2474482"/>
            <a:ext cx="1828406" cy="2065148"/>
            <a:chOff x="0" y="0"/>
            <a:chExt cx="1828404" cy="2065147"/>
          </a:xfrm>
        </p:grpSpPr>
        <p:pic>
          <p:nvPicPr>
            <p:cNvPr id="988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7258" t="9090" r="8322" b="11106"/>
            <a:stretch>
              <a:fillRect/>
            </a:stretch>
          </p:blipFill>
          <p:spPr>
            <a:xfrm>
              <a:off x="0" y="225235"/>
              <a:ext cx="1828405" cy="18399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fill="norm" stroke="1" extrusionOk="0">
                  <a:moveTo>
                    <a:pt x="10736" y="0"/>
                  </a:moveTo>
                  <a:cubicBezTo>
                    <a:pt x="7416" y="0"/>
                    <a:pt x="7371" y="2"/>
                    <a:pt x="7159" y="303"/>
                  </a:cubicBezTo>
                  <a:cubicBezTo>
                    <a:pt x="6981" y="556"/>
                    <a:pt x="6947" y="1093"/>
                    <a:pt x="6953" y="3466"/>
                  </a:cubicBezTo>
                  <a:cubicBezTo>
                    <a:pt x="6959" y="5970"/>
                    <a:pt x="6933" y="6353"/>
                    <a:pt x="6728" y="6579"/>
                  </a:cubicBezTo>
                  <a:cubicBezTo>
                    <a:pt x="6513" y="6815"/>
                    <a:pt x="6257" y="6835"/>
                    <a:pt x="3573" y="6835"/>
                  </a:cubicBezTo>
                  <a:cubicBezTo>
                    <a:pt x="952" y="6835"/>
                    <a:pt x="620" y="6858"/>
                    <a:pt x="342" y="7082"/>
                  </a:cubicBezTo>
                  <a:cubicBezTo>
                    <a:pt x="38" y="7327"/>
                    <a:pt x="29" y="7389"/>
                    <a:pt x="14" y="10562"/>
                  </a:cubicBezTo>
                  <a:lnTo>
                    <a:pt x="0" y="13787"/>
                  </a:lnTo>
                  <a:lnTo>
                    <a:pt x="399" y="14201"/>
                  </a:lnTo>
                  <a:lnTo>
                    <a:pt x="792" y="14611"/>
                  </a:lnTo>
                  <a:lnTo>
                    <a:pt x="3521" y="14653"/>
                  </a:lnTo>
                  <a:cubicBezTo>
                    <a:pt x="7118" y="14708"/>
                    <a:pt x="6838" y="14438"/>
                    <a:pt x="6920" y="17938"/>
                  </a:cubicBezTo>
                  <a:cubicBezTo>
                    <a:pt x="6981" y="20564"/>
                    <a:pt x="7090" y="21191"/>
                    <a:pt x="7548" y="21493"/>
                  </a:cubicBezTo>
                  <a:cubicBezTo>
                    <a:pt x="7632" y="21548"/>
                    <a:pt x="9075" y="21594"/>
                    <a:pt x="10751" y="21595"/>
                  </a:cubicBezTo>
                  <a:lnTo>
                    <a:pt x="13793" y="21600"/>
                  </a:lnTo>
                  <a:lnTo>
                    <a:pt x="14225" y="21204"/>
                  </a:lnTo>
                  <a:lnTo>
                    <a:pt x="14651" y="20808"/>
                  </a:lnTo>
                  <a:lnTo>
                    <a:pt x="14651" y="18763"/>
                  </a:lnTo>
                  <a:cubicBezTo>
                    <a:pt x="14651" y="15925"/>
                    <a:pt x="14751" y="15069"/>
                    <a:pt x="15115" y="14863"/>
                  </a:cubicBezTo>
                  <a:cubicBezTo>
                    <a:pt x="15306" y="14755"/>
                    <a:pt x="16318" y="14685"/>
                    <a:pt x="18069" y="14662"/>
                  </a:cubicBezTo>
                  <a:cubicBezTo>
                    <a:pt x="20461" y="14631"/>
                    <a:pt x="20765" y="14602"/>
                    <a:pt x="21107" y="14360"/>
                  </a:cubicBezTo>
                  <a:lnTo>
                    <a:pt x="21487" y="14089"/>
                  </a:lnTo>
                  <a:lnTo>
                    <a:pt x="21562" y="12007"/>
                  </a:lnTo>
                  <a:cubicBezTo>
                    <a:pt x="21589" y="11259"/>
                    <a:pt x="21600" y="10590"/>
                    <a:pt x="21599" y="10003"/>
                  </a:cubicBezTo>
                  <a:cubicBezTo>
                    <a:pt x="21598" y="8243"/>
                    <a:pt x="21477" y="7230"/>
                    <a:pt x="21243" y="7105"/>
                  </a:cubicBezTo>
                  <a:cubicBezTo>
                    <a:pt x="21109" y="7034"/>
                    <a:pt x="19678" y="6936"/>
                    <a:pt x="18064" y="6891"/>
                  </a:cubicBezTo>
                  <a:cubicBezTo>
                    <a:pt x="14933" y="6803"/>
                    <a:pt x="14619" y="6728"/>
                    <a:pt x="14670" y="6094"/>
                  </a:cubicBezTo>
                  <a:cubicBezTo>
                    <a:pt x="14683" y="5938"/>
                    <a:pt x="14682" y="4625"/>
                    <a:pt x="14670" y="3178"/>
                  </a:cubicBezTo>
                  <a:cubicBezTo>
                    <a:pt x="14650" y="744"/>
                    <a:pt x="14629" y="528"/>
                    <a:pt x="14375" y="275"/>
                  </a:cubicBezTo>
                  <a:cubicBezTo>
                    <a:pt x="14115" y="16"/>
                    <a:pt x="13915" y="0"/>
                    <a:pt x="10736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989" name="↓"/>
            <p:cNvSpPr txBox="1"/>
            <p:nvPr/>
          </p:nvSpPr>
          <p:spPr>
            <a:xfrm>
              <a:off x="358685" y="0"/>
              <a:ext cx="1111034" cy="200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16100">
                  <a:latin typeface="Apple Symbols"/>
                  <a:ea typeface="Apple Symbols"/>
                  <a:cs typeface="Apple Symbols"/>
                  <a:sym typeface="Apple Symbols"/>
                </a:defRPr>
              </a:lvl1pPr>
            </a:lstStyle>
            <a:p>
              <a:pPr/>
              <a:r>
                <a:t>↓</a:t>
              </a:r>
            </a:p>
          </p:txBody>
        </p:sp>
      </p:grpSp>
      <p:sp>
        <p:nvSpPr>
          <p:cNvPr id="991" name="Rectangle"/>
          <p:cNvSpPr/>
          <p:nvPr/>
        </p:nvSpPr>
        <p:spPr>
          <a:xfrm>
            <a:off x="8013615" y="-118678"/>
            <a:ext cx="8356769" cy="2548593"/>
          </a:xfrm>
          <a:prstGeom prst="rect">
            <a:avLst/>
          </a:prstGeom>
          <a:solidFill>
            <a:schemeClr val="accent3">
              <a:hueOff val="1072396"/>
              <a:satOff val="5650"/>
              <a:lumOff val="-111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992" name="Rectangle"/>
          <p:cNvSpPr/>
          <p:nvPr/>
        </p:nvSpPr>
        <p:spPr>
          <a:xfrm>
            <a:off x="8013615" y="12951378"/>
            <a:ext cx="8356769" cy="821456"/>
          </a:xfrm>
          <a:prstGeom prst="rect">
            <a:avLst/>
          </a:prstGeom>
          <a:solidFill>
            <a:schemeClr val="accent3">
              <a:hueOff val="1072396"/>
              <a:satOff val="5650"/>
              <a:lumOff val="-111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993" name="Rectangle"/>
          <p:cNvSpPr/>
          <p:nvPr/>
        </p:nvSpPr>
        <p:spPr>
          <a:xfrm>
            <a:off x="15155623" y="-60216"/>
            <a:ext cx="9224231" cy="13845175"/>
          </a:xfrm>
          <a:prstGeom prst="rect">
            <a:avLst/>
          </a:prstGeom>
          <a:solidFill>
            <a:schemeClr val="accent3">
              <a:hueOff val="1072396"/>
              <a:satOff val="5650"/>
              <a:lumOff val="-111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994" name="Rectangle"/>
          <p:cNvSpPr/>
          <p:nvPr/>
        </p:nvSpPr>
        <p:spPr>
          <a:xfrm>
            <a:off x="-127165" y="-114983"/>
            <a:ext cx="9224231" cy="13945966"/>
          </a:xfrm>
          <a:prstGeom prst="rect">
            <a:avLst/>
          </a:prstGeom>
          <a:solidFill>
            <a:schemeClr val="accent3">
              <a:hueOff val="1072396"/>
              <a:satOff val="5650"/>
              <a:lumOff val="-111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997" name="Group"/>
          <p:cNvGrpSpPr/>
          <p:nvPr/>
        </p:nvGrpSpPr>
        <p:grpSpPr>
          <a:xfrm>
            <a:off x="10065670" y="45323"/>
            <a:ext cx="1285429" cy="2414078"/>
            <a:chOff x="0" y="0"/>
            <a:chExt cx="1285428" cy="2414076"/>
          </a:xfrm>
        </p:grpSpPr>
        <p:sp>
          <p:nvSpPr>
            <p:cNvPr id="995" name="Line"/>
            <p:cNvSpPr/>
            <p:nvPr/>
          </p:nvSpPr>
          <p:spPr>
            <a:xfrm flipV="1">
              <a:off x="649795" y="919957"/>
              <a:ext cx="1" cy="1494120"/>
            </a:xfrm>
            <a:prstGeom prst="line">
              <a:avLst/>
            </a:prstGeom>
            <a:noFill/>
            <a:ln w="101600" cap="flat">
              <a:solidFill>
                <a:schemeClr val="accent3">
                  <a:hueOff val="-499813"/>
                  <a:satOff val="-5228"/>
                  <a:lumOff val="24899"/>
                </a:schemeClr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996" name="P14"/>
            <p:cNvSpPr txBox="1"/>
            <p:nvPr/>
          </p:nvSpPr>
          <p:spPr>
            <a:xfrm>
              <a:off x="-1" y="0"/>
              <a:ext cx="128543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P14</a:t>
              </a:r>
            </a:p>
          </p:txBody>
        </p:sp>
      </p:grpSp>
      <p:grpSp>
        <p:nvGrpSpPr>
          <p:cNvPr id="1000" name="Group"/>
          <p:cNvGrpSpPr/>
          <p:nvPr/>
        </p:nvGrpSpPr>
        <p:grpSpPr>
          <a:xfrm>
            <a:off x="13032877" y="45323"/>
            <a:ext cx="1285429" cy="2414078"/>
            <a:chOff x="0" y="0"/>
            <a:chExt cx="1285428" cy="2414076"/>
          </a:xfrm>
        </p:grpSpPr>
        <p:sp>
          <p:nvSpPr>
            <p:cNvPr id="998" name="Line"/>
            <p:cNvSpPr/>
            <p:nvPr/>
          </p:nvSpPr>
          <p:spPr>
            <a:xfrm flipV="1">
              <a:off x="649795" y="919957"/>
              <a:ext cx="1" cy="1494120"/>
            </a:xfrm>
            <a:prstGeom prst="line">
              <a:avLst/>
            </a:prstGeom>
            <a:noFill/>
            <a:ln w="101600" cap="flat">
              <a:solidFill>
                <a:schemeClr val="accent3">
                  <a:hueOff val="-499813"/>
                  <a:satOff val="-5228"/>
                  <a:lumOff val="24899"/>
                </a:schemeClr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999" name="P15"/>
            <p:cNvSpPr txBox="1"/>
            <p:nvPr/>
          </p:nvSpPr>
          <p:spPr>
            <a:xfrm>
              <a:off x="-1" y="0"/>
              <a:ext cx="128543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P15</a:t>
              </a:r>
            </a:p>
          </p:txBody>
        </p:sp>
      </p:grpSp>
      <p:grpSp>
        <p:nvGrpSpPr>
          <p:cNvPr id="1003" name="Group"/>
          <p:cNvGrpSpPr/>
          <p:nvPr/>
        </p:nvGrpSpPr>
        <p:grpSpPr>
          <a:xfrm>
            <a:off x="15139630" y="3054568"/>
            <a:ext cx="3317283" cy="904876"/>
            <a:chOff x="0" y="0"/>
            <a:chExt cx="3317281" cy="904875"/>
          </a:xfrm>
        </p:grpSpPr>
        <p:sp>
          <p:nvSpPr>
            <p:cNvPr id="1001" name="Line"/>
            <p:cNvSpPr/>
            <p:nvPr/>
          </p:nvSpPr>
          <p:spPr>
            <a:xfrm flipH="1" flipV="1">
              <a:off x="0" y="452437"/>
              <a:ext cx="2001123" cy="1"/>
            </a:xfrm>
            <a:prstGeom prst="line">
              <a:avLst/>
            </a:prstGeom>
            <a:noFill/>
            <a:ln w="101600" cap="flat">
              <a:solidFill>
                <a:schemeClr val="accent3">
                  <a:hueOff val="-499813"/>
                  <a:satOff val="-5228"/>
                  <a:lumOff val="24899"/>
                </a:schemeClr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002" name="P13"/>
            <p:cNvSpPr txBox="1"/>
            <p:nvPr/>
          </p:nvSpPr>
          <p:spPr>
            <a:xfrm>
              <a:off x="2031852" y="0"/>
              <a:ext cx="128543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P13</a:t>
              </a:r>
            </a:p>
          </p:txBody>
        </p:sp>
      </p:grpSp>
      <p:grpSp>
        <p:nvGrpSpPr>
          <p:cNvPr id="1006" name="Group"/>
          <p:cNvGrpSpPr/>
          <p:nvPr/>
        </p:nvGrpSpPr>
        <p:grpSpPr>
          <a:xfrm>
            <a:off x="15139630" y="5621456"/>
            <a:ext cx="3329983" cy="904876"/>
            <a:chOff x="0" y="0"/>
            <a:chExt cx="3329981" cy="904875"/>
          </a:xfrm>
        </p:grpSpPr>
        <p:sp>
          <p:nvSpPr>
            <p:cNvPr id="1004" name="Line"/>
            <p:cNvSpPr/>
            <p:nvPr/>
          </p:nvSpPr>
          <p:spPr>
            <a:xfrm flipH="1" flipV="1">
              <a:off x="0" y="452437"/>
              <a:ext cx="2001123" cy="1"/>
            </a:xfrm>
            <a:prstGeom prst="line">
              <a:avLst/>
            </a:prstGeom>
            <a:noFill/>
            <a:ln w="101600" cap="flat">
              <a:solidFill>
                <a:schemeClr val="accent3">
                  <a:hueOff val="-499813"/>
                  <a:satOff val="-5228"/>
                  <a:lumOff val="24899"/>
                </a:schemeClr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005" name="P12"/>
            <p:cNvSpPr txBox="1"/>
            <p:nvPr/>
          </p:nvSpPr>
          <p:spPr>
            <a:xfrm>
              <a:off x="2044552" y="0"/>
              <a:ext cx="128543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P12</a:t>
              </a:r>
            </a:p>
          </p:txBody>
        </p:sp>
      </p:grpSp>
      <p:grpSp>
        <p:nvGrpSpPr>
          <p:cNvPr id="1009" name="Group"/>
          <p:cNvGrpSpPr/>
          <p:nvPr/>
        </p:nvGrpSpPr>
        <p:grpSpPr>
          <a:xfrm>
            <a:off x="15139630" y="8558791"/>
            <a:ext cx="3299919" cy="904876"/>
            <a:chOff x="0" y="0"/>
            <a:chExt cx="3299917" cy="904875"/>
          </a:xfrm>
        </p:grpSpPr>
        <p:sp>
          <p:nvSpPr>
            <p:cNvPr id="1007" name="Line"/>
            <p:cNvSpPr/>
            <p:nvPr/>
          </p:nvSpPr>
          <p:spPr>
            <a:xfrm flipH="1" flipV="1">
              <a:off x="0" y="452437"/>
              <a:ext cx="2001123" cy="1"/>
            </a:xfrm>
            <a:prstGeom prst="line">
              <a:avLst/>
            </a:prstGeom>
            <a:noFill/>
            <a:ln w="101600" cap="flat">
              <a:solidFill>
                <a:schemeClr val="accent3">
                  <a:hueOff val="-499813"/>
                  <a:satOff val="-5228"/>
                  <a:lumOff val="24899"/>
                </a:schemeClr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008" name="P11"/>
            <p:cNvSpPr txBox="1"/>
            <p:nvPr/>
          </p:nvSpPr>
          <p:spPr>
            <a:xfrm>
              <a:off x="2049216" y="0"/>
              <a:ext cx="125070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P11</a:t>
              </a:r>
            </a:p>
          </p:txBody>
        </p:sp>
      </p:grpSp>
      <p:grpSp>
        <p:nvGrpSpPr>
          <p:cNvPr id="1012" name="Group"/>
          <p:cNvGrpSpPr/>
          <p:nvPr/>
        </p:nvGrpSpPr>
        <p:grpSpPr>
          <a:xfrm>
            <a:off x="15139630" y="11226208"/>
            <a:ext cx="3317283" cy="904876"/>
            <a:chOff x="0" y="0"/>
            <a:chExt cx="3317281" cy="904875"/>
          </a:xfrm>
        </p:grpSpPr>
        <p:sp>
          <p:nvSpPr>
            <p:cNvPr id="1010" name="Line"/>
            <p:cNvSpPr/>
            <p:nvPr/>
          </p:nvSpPr>
          <p:spPr>
            <a:xfrm flipH="1" flipV="1">
              <a:off x="0" y="452437"/>
              <a:ext cx="2001123" cy="1"/>
            </a:xfrm>
            <a:prstGeom prst="line">
              <a:avLst/>
            </a:prstGeom>
            <a:noFill/>
            <a:ln w="101600" cap="flat">
              <a:solidFill>
                <a:schemeClr val="accent3">
                  <a:hueOff val="-499813"/>
                  <a:satOff val="-5228"/>
                  <a:lumOff val="24899"/>
                </a:schemeClr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011" name="P10"/>
            <p:cNvSpPr txBox="1"/>
            <p:nvPr/>
          </p:nvSpPr>
          <p:spPr>
            <a:xfrm>
              <a:off x="2031852" y="0"/>
              <a:ext cx="128543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P10</a:t>
              </a:r>
            </a:p>
          </p:txBody>
        </p:sp>
      </p:grpSp>
      <p:graphicFrame>
        <p:nvGraphicFramePr>
          <p:cNvPr id="1013" name="Table"/>
          <p:cNvGraphicFramePr/>
          <p:nvPr/>
        </p:nvGraphicFramePr>
        <p:xfrm>
          <a:off x="454010" y="3683000"/>
          <a:ext cx="23516555" cy="1321775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4852491"/>
              </a:tblGrid>
              <a:tr h="793750">
                <a:tc gridSpan="3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Joypad Input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3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79375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3">
                        <a:hueOff val="-499813"/>
                        <a:satOff val="-5228"/>
                        <a:lumOff val="2489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Joypad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P15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Select Button Keys  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P14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Select Direction Keys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P13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Input Down / Start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P12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Input Up / Select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P11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Input Left / Button B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P10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Input Right / Button A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300"/>
                                        <p:tgtEl>
                                          <p:spTgt spid="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Class="entr" nodeType="after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1" dur="300"/>
                                        <p:tgtEl>
                                          <p:spTgt spid="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300"/>
                                        <p:tgtEl>
                                          <p:spTgt spid="1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"/>
                            </p:stCondLst>
                            <p:childTnLst>
                              <p:par>
                                <p:cTn id="18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300"/>
                                        <p:tgtEl>
                                          <p:spTgt spid="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Class="entr" nodeType="after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300"/>
                                        <p:tgtEl>
                                          <p:spTgt spid="1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300"/>
                                        <p:tgtEl>
                                          <p:spTgt spid="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Class="entr" nodeType="afterEffect" presetSubtype="8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06" grpId="4"/>
      <p:bldP build="whole" bldLvl="1" animBg="1" rev="0" advAuto="0" spid="1013" grpId="7"/>
      <p:bldP build="whole" bldLvl="1" animBg="1" rev="0" advAuto="0" spid="1000" grpId="2"/>
      <p:bldP build="whole" bldLvl="1" animBg="1" rev="0" advAuto="0" spid="1009" grpId="5"/>
      <p:bldP build="whole" bldLvl="1" animBg="1" rev="0" advAuto="0" spid="1003" grpId="3"/>
      <p:bldP build="whole" bldLvl="1" animBg="1" rev="0" advAuto="0" spid="1012" grpId="6"/>
      <p:bldP build="whole" bldLvl="1" animBg="1" rev="0" advAuto="0" spid="997" grpId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Serial Data Transfer"/>
          <p:cNvSpPr/>
          <p:nvPr/>
        </p:nvSpPr>
        <p:spPr>
          <a:xfrm>
            <a:off x="5836145" y="5924480"/>
            <a:ext cx="12711711" cy="1867041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Serial Data Transfer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7" name="GameBoyFront.png" descr="GameBoyFron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709" y="-1"/>
            <a:ext cx="8356769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8" name="GameBoyFront.png" descr="GameBoyFron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26291" y="0"/>
            <a:ext cx="8356769" cy="13716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21" name="Group"/>
          <p:cNvGrpSpPr/>
          <p:nvPr/>
        </p:nvGrpSpPr>
        <p:grpSpPr>
          <a:xfrm>
            <a:off x="8389698" y="1190073"/>
            <a:ext cx="7604604" cy="904876"/>
            <a:chOff x="0" y="0"/>
            <a:chExt cx="7604602" cy="904875"/>
          </a:xfrm>
        </p:grpSpPr>
        <p:sp>
          <p:nvSpPr>
            <p:cNvPr id="1019" name="Line"/>
            <p:cNvSpPr/>
            <p:nvPr/>
          </p:nvSpPr>
          <p:spPr>
            <a:xfrm>
              <a:off x="0" y="788743"/>
              <a:ext cx="7604603" cy="1"/>
            </a:xfrm>
            <a:prstGeom prst="line">
              <a:avLst/>
            </a:prstGeom>
            <a:noFill/>
            <a:ln w="50800" cap="flat">
              <a:solidFill>
                <a:schemeClr val="accent4">
                  <a:hueOff val="102361"/>
                  <a:satOff val="14118"/>
                  <a:lumOff val="106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020" name="data →"/>
            <p:cNvSpPr txBox="1"/>
            <p:nvPr/>
          </p:nvSpPr>
          <p:spPr>
            <a:xfrm>
              <a:off x="2683431" y="0"/>
              <a:ext cx="223774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>
                  <a:solidFill>
                    <a:schemeClr val="accent4">
                      <a:hueOff val="102361"/>
                      <a:satOff val="14118"/>
                      <a:lumOff val="10675"/>
                    </a:schemeClr>
                  </a:solidFill>
                </a:defRPr>
              </a:pPr>
              <a:r>
                <a:t>data </a:t>
              </a:r>
              <a:r>
                <a:rPr>
                  <a:latin typeface="Lucida Grande"/>
                  <a:ea typeface="Lucida Grande"/>
                  <a:cs typeface="Lucida Grande"/>
                  <a:sym typeface="Lucida Grande"/>
                </a:rPr>
                <a:t>→</a:t>
              </a:r>
            </a:p>
          </p:txBody>
        </p:sp>
      </p:grpSp>
      <p:grpSp>
        <p:nvGrpSpPr>
          <p:cNvPr id="1024" name="Group"/>
          <p:cNvGrpSpPr/>
          <p:nvPr/>
        </p:nvGrpSpPr>
        <p:grpSpPr>
          <a:xfrm>
            <a:off x="8389698" y="2200530"/>
            <a:ext cx="7604604" cy="904876"/>
            <a:chOff x="0" y="0"/>
            <a:chExt cx="7604602" cy="904875"/>
          </a:xfrm>
        </p:grpSpPr>
        <p:sp>
          <p:nvSpPr>
            <p:cNvPr id="1022" name="data ←"/>
            <p:cNvSpPr txBox="1"/>
            <p:nvPr/>
          </p:nvSpPr>
          <p:spPr>
            <a:xfrm>
              <a:off x="2683431" y="0"/>
              <a:ext cx="223774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>
                  <a:solidFill>
                    <a:schemeClr val="accent4">
                      <a:hueOff val="102361"/>
                      <a:satOff val="14118"/>
                      <a:lumOff val="10675"/>
                    </a:schemeClr>
                  </a:solidFill>
                </a:defRPr>
              </a:pPr>
              <a:r>
                <a:t>data </a:t>
              </a:r>
              <a:r>
                <a:rPr>
                  <a:latin typeface="Lucida Grande"/>
                  <a:ea typeface="Lucida Grande"/>
                  <a:cs typeface="Lucida Grande"/>
                  <a:sym typeface="Lucida Grande"/>
                </a:rPr>
                <a:t>←</a:t>
              </a:r>
            </a:p>
          </p:txBody>
        </p:sp>
        <p:sp>
          <p:nvSpPr>
            <p:cNvPr id="1023" name="Line"/>
            <p:cNvSpPr/>
            <p:nvPr/>
          </p:nvSpPr>
          <p:spPr>
            <a:xfrm>
              <a:off x="0" y="770707"/>
              <a:ext cx="7604603" cy="1"/>
            </a:xfrm>
            <a:prstGeom prst="line">
              <a:avLst/>
            </a:prstGeom>
            <a:noFill/>
            <a:ln w="50800" cap="flat">
              <a:solidFill>
                <a:schemeClr val="accent4">
                  <a:hueOff val="102361"/>
                  <a:satOff val="14118"/>
                  <a:lumOff val="106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1029" name="Group"/>
          <p:cNvGrpSpPr/>
          <p:nvPr/>
        </p:nvGrpSpPr>
        <p:grpSpPr>
          <a:xfrm>
            <a:off x="8389698" y="3195324"/>
            <a:ext cx="7604604" cy="1044576"/>
            <a:chOff x="0" y="0"/>
            <a:chExt cx="7604602" cy="1044575"/>
          </a:xfrm>
        </p:grpSpPr>
        <p:sp>
          <p:nvSpPr>
            <p:cNvPr id="1025" name="←"/>
            <p:cNvSpPr txBox="1"/>
            <p:nvPr/>
          </p:nvSpPr>
          <p:spPr>
            <a:xfrm>
              <a:off x="4174138" y="0"/>
              <a:ext cx="790576" cy="892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4">
                      <a:hueOff val="102361"/>
                      <a:satOff val="14118"/>
                      <a:lumOff val="10675"/>
                    </a:schemeClr>
                  </a:solidFill>
                  <a:latin typeface="Lucida Grande"/>
                  <a:ea typeface="Lucida Grande"/>
                  <a:cs typeface="Lucida Grande"/>
                  <a:sym typeface="Lucida Grande"/>
                </a:defRPr>
              </a:lvl1pPr>
            </a:lstStyle>
            <a:p>
              <a:pPr>
                <a:defRPr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>
                  <a:latin typeface="Lucida Grande"/>
                  <a:ea typeface="Lucida Grande"/>
                  <a:cs typeface="Lucida Grande"/>
                  <a:sym typeface="Lucida Grande"/>
                </a:rPr>
                <a:t>←</a:t>
              </a:r>
            </a:p>
          </p:txBody>
        </p:sp>
        <p:sp>
          <p:nvSpPr>
            <p:cNvPr id="1026" name="→"/>
            <p:cNvSpPr txBox="1"/>
            <p:nvPr/>
          </p:nvSpPr>
          <p:spPr>
            <a:xfrm>
              <a:off x="4301139" y="152400"/>
              <a:ext cx="790576" cy="892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4">
                      <a:hueOff val="102361"/>
                      <a:satOff val="14118"/>
                      <a:lumOff val="10675"/>
                    </a:schemeClr>
                  </a:solidFill>
                  <a:latin typeface="Lucida Grande"/>
                  <a:ea typeface="Lucida Grande"/>
                  <a:cs typeface="Lucida Grande"/>
                  <a:sym typeface="Lucida Grande"/>
                </a:defRPr>
              </a:lvl1pPr>
            </a:lstStyle>
            <a:p>
              <a:pPr>
                <a:defRPr>
                  <a:latin typeface="+mn-lt"/>
                  <a:ea typeface="+mn-ea"/>
                  <a:cs typeface="+mn-cs"/>
                  <a:sym typeface="Helvetica Light"/>
                </a:defRPr>
              </a:pPr>
              <a:r>
                <a:rPr>
                  <a:latin typeface="Lucida Grande"/>
                  <a:ea typeface="Lucida Grande"/>
                  <a:cs typeface="Lucida Grande"/>
                  <a:sym typeface="Lucida Grande"/>
                </a:rPr>
                <a:t>→</a:t>
              </a:r>
            </a:p>
          </p:txBody>
        </p:sp>
        <p:sp>
          <p:nvSpPr>
            <p:cNvPr id="1027" name="clock"/>
            <p:cNvSpPr txBox="1"/>
            <p:nvPr/>
          </p:nvSpPr>
          <p:spPr>
            <a:xfrm>
              <a:off x="2487488" y="15662"/>
              <a:ext cx="184975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4">
                      <a:hueOff val="102361"/>
                      <a:satOff val="14118"/>
                      <a:lumOff val="10675"/>
                    </a:schemeClr>
                  </a:solidFill>
                </a:defRPr>
              </a:lvl1pPr>
            </a:lstStyle>
            <a:p>
              <a:pPr/>
              <a:r>
                <a:t>clock </a:t>
              </a:r>
            </a:p>
          </p:txBody>
        </p:sp>
        <p:sp>
          <p:nvSpPr>
            <p:cNvPr id="1028" name="Line"/>
            <p:cNvSpPr/>
            <p:nvPr/>
          </p:nvSpPr>
          <p:spPr>
            <a:xfrm>
              <a:off x="0" y="801215"/>
              <a:ext cx="7604603" cy="1"/>
            </a:xfrm>
            <a:prstGeom prst="line">
              <a:avLst/>
            </a:prstGeom>
            <a:noFill/>
            <a:ln w="50800" cap="flat">
              <a:solidFill>
                <a:schemeClr val="accent4">
                  <a:hueOff val="102361"/>
                  <a:satOff val="14118"/>
                  <a:lumOff val="10675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aphicFrame>
        <p:nvGraphicFramePr>
          <p:cNvPr id="1030" name="Table"/>
          <p:cNvGraphicFramePr/>
          <p:nvPr/>
        </p:nvGraphicFramePr>
        <p:xfrm>
          <a:off x="7309324" y="10377056"/>
          <a:ext cx="14463379" cy="32258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0525"/>
                <a:gridCol w="1650525"/>
                <a:gridCol w="6464300"/>
              </a:tblGrid>
              <a:tr h="635000">
                <a:tc gridSpan="3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Serial Data Transfer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SB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102361"/>
                        <a:satOff val="14118"/>
                        <a:lumOff val="106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5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Serial transfer data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FF02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102361"/>
                        <a:satOff val="14118"/>
                        <a:lumOff val="106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5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Serial Transfer Control  (R/W)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Transfer Start Flag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Clock Source (internal/external)</a:t>
                      </a:r>
                    </a:p>
                  </a:txBody>
                  <a:tcPr marL="50800" marR="50800" marT="50800" marB="50800" anchor="ctr" anchorCtr="0" horzOverflow="overflow">
                    <a:lnL w="25400">
                      <a:solidFill>
                        <a:srgbClr val="FFFFFF"/>
                      </a:solidFill>
                      <a:miter lim="400000"/>
                    </a:lnL>
                    <a:lnR w="25400">
                      <a:solidFill>
                        <a:srgbClr val="FFFFFF"/>
                      </a:solidFill>
                      <a:miter lim="400000"/>
                    </a:lnR>
                    <a:lnT w="25400">
                      <a:solidFill>
                        <a:srgbClr val="FFFFFF"/>
                      </a:solidFill>
                      <a:miter lim="400000"/>
                    </a:lnT>
                    <a:lnB w="25400">
                      <a:solidFill>
                        <a:srgbClr val="FFFFFF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31" name="Table"/>
          <p:cNvGraphicFramePr/>
          <p:nvPr/>
        </p:nvGraphicFramePr>
        <p:xfrm>
          <a:off x="8717983" y="5864003"/>
          <a:ext cx="6960734" cy="26921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329028"/>
                <a:gridCol w="5619005"/>
              </a:tblGrid>
              <a:tr h="893133">
                <a:tc grid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chemeClr val="accent4">
                              <a:hueOff val="-149389"/>
                              <a:satOff val="26012"/>
                              <a:lumOff val="-24786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clock speeds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chemeClr val="accent4">
                        <a:hueOff val="102361"/>
                        <a:satOff val="14118"/>
                        <a:lumOff val="10675"/>
                      </a:schemeClr>
                    </a:solidFill>
                  </a:tcPr>
                </a:tc>
                <a:tc hMerge="1">
                  <a:tcPr/>
                </a:tc>
              </a:tr>
              <a:tr h="89313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chemeClr val="accent4">
                              <a:hueOff val="-149389"/>
                              <a:satOff val="26012"/>
                              <a:lumOff val="-24786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out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chemeClr val="accent4">
                        <a:hueOff val="102361"/>
                        <a:satOff val="14118"/>
                        <a:lumOff val="106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21531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4">
                              <a:hueOff val="102361"/>
                              <a:satOff val="14118"/>
                              <a:lumOff val="10675"/>
                            </a:schemeClr>
                          </a:solidFill>
                          <a:sym typeface="Helvetica Light"/>
                        </a:rPr>
                        <a:t>8,192 kHz 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893133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chemeClr val="accent4">
                              <a:hueOff val="-149389"/>
                              <a:satOff val="26012"/>
                              <a:lumOff val="-24786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chemeClr val="accent4">
                        <a:hueOff val="102361"/>
                        <a:satOff val="14118"/>
                        <a:lumOff val="106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21531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4">
                              <a:hueOff val="102361"/>
                              <a:satOff val="14118"/>
                              <a:lumOff val="10675"/>
                            </a:schemeClr>
                          </a:solidFill>
                          <a:sym typeface="Helvetica Light"/>
                        </a:rPr>
                        <a:t>0 kHz  – 524,288 kHz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1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2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12" dur="499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32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7" dur="499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99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99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6" presetID="18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trips(downRight)" transition="in">
                                      <p:cBhvr>
                                        <p:cTn id="28" dur="499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30" grpId="4"/>
      <p:bldP build="whole" bldLvl="1" animBg="1" rev="0" advAuto="0" spid="1031" grpId="5"/>
      <p:bldP build="whole" bldLvl="1" animBg="1" rev="0" advAuto="0" spid="1029" grpId="3"/>
      <p:bldP build="whole" bldLvl="1" animBg="1" rev="0" advAuto="0" spid="1021" grpId="1"/>
      <p:bldP build="whole" bldLvl="1" animBg="1" rev="0" advAuto="0" spid="1024" grpId="2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satOff val="19767"/>
            <a:lumOff val="-23491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Timer"/>
          <p:cNvSpPr/>
          <p:nvPr/>
        </p:nvSpPr>
        <p:spPr>
          <a:xfrm>
            <a:off x="5836145" y="5924480"/>
            <a:ext cx="12711711" cy="1867041"/>
          </a:xfrm>
          <a:prstGeom prst="rect">
            <a:avLst/>
          </a:prstGeom>
          <a:solidFill>
            <a:schemeClr val="accent5">
              <a:hueOff val="243052"/>
              <a:satOff val="19712"/>
              <a:lumOff val="-10957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Timer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5">
            <a:hueOff val="243052"/>
            <a:satOff val="19712"/>
            <a:lumOff val="-10957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5" name="Table"/>
          <p:cNvGraphicFramePr/>
          <p:nvPr/>
        </p:nvGraphicFramePr>
        <p:xfrm>
          <a:off x="3504167" y="4635500"/>
          <a:ext cx="23516554" cy="1321775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302796"/>
              </a:tblGrid>
              <a:tr h="635000">
                <a:tc gridSpan="3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Timer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DIV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Divider Register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FF05
FF06
FF07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TIMA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Timer counter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FF06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TMA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Timer Modulo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FF07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TAC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Timer Control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Timer Start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1-0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Input Clock Select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36" name="Table"/>
          <p:cNvGraphicFramePr/>
          <p:nvPr/>
        </p:nvGraphicFramePr>
        <p:xfrm>
          <a:off x="13268455" y="5137769"/>
          <a:ext cx="7611379" cy="345316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804941"/>
                <a:gridCol w="3403218"/>
                <a:gridCol w="3403218"/>
              </a:tblGrid>
              <a:tr h="690632">
                <a:tc gridSpan="3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chemeClr val="accent5">
                              <a:hueOff val="243052"/>
                              <a:satOff val="19712"/>
                              <a:lumOff val="-10957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clock speeds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9063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chemeClr val="accent5">
                              <a:hueOff val="243052"/>
                              <a:satOff val="19712"/>
                              <a:lumOff val="-10957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21531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5">
                              <a:hueOff val="101205"/>
                              <a:satOff val="-13598"/>
                              <a:lumOff val="23877"/>
                            </a:schemeClr>
                          </a:solidFill>
                          <a:sym typeface="Helvetica Light"/>
                        </a:rPr>
                        <a:t>262,144 Hz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821531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5">
                              <a:hueOff val="101205"/>
                              <a:satOff val="-13598"/>
                              <a:lumOff val="23877"/>
                            </a:schemeClr>
                          </a:solidFill>
                          <a:sym typeface="Helvetica Light"/>
                        </a:rPr>
                        <a:t>4
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9063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chemeClr val="accent5">
                              <a:hueOff val="243052"/>
                              <a:satOff val="19712"/>
                              <a:lumOff val="-10957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21531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5">
                              <a:hueOff val="101205"/>
                              <a:satOff val="-13598"/>
                              <a:lumOff val="23877"/>
                            </a:schemeClr>
                          </a:solidFill>
                          <a:sym typeface="Helvetica Light"/>
                        </a:rPr>
                        <a:t>65,536 Hz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821531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5">
                              <a:hueOff val="101205"/>
                              <a:satOff val="-13598"/>
                              <a:lumOff val="23877"/>
                            </a:schemeClr>
                          </a:solidFill>
                          <a:sym typeface="Helvetica Light"/>
                        </a:rPr>
                        <a:t>16
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9063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chemeClr val="accent5">
                              <a:hueOff val="243052"/>
                              <a:satOff val="19712"/>
                              <a:lumOff val="-10957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21531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5">
                              <a:hueOff val="101205"/>
                              <a:satOff val="-13598"/>
                              <a:lumOff val="23877"/>
                            </a:schemeClr>
                          </a:solidFill>
                          <a:sym typeface="Helvetica Light"/>
                        </a:rPr>
                        <a:t>16,384 Hz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821531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5">
                              <a:hueOff val="101205"/>
                              <a:satOff val="-13598"/>
                              <a:lumOff val="23877"/>
                            </a:schemeClr>
                          </a:solidFill>
                          <a:sym typeface="Helvetica Light"/>
                        </a:rPr>
                        <a:t>64
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90632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4200">
                          <a:solidFill>
                            <a:schemeClr val="accent5">
                              <a:hueOff val="243052"/>
                              <a:satOff val="19712"/>
                              <a:lumOff val="-10957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chemeClr val="accent5">
                        <a:hueOff val="101205"/>
                        <a:satOff val="-13598"/>
                        <a:lumOff val="23877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821531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5">
                              <a:hueOff val="101205"/>
                              <a:satOff val="-13598"/>
                              <a:lumOff val="23877"/>
                            </a:schemeClr>
                          </a:solidFill>
                          <a:sym typeface="Helvetica Light"/>
                        </a:rPr>
                        <a:t>4,096 Hz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821531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4200">
                          <a:solidFill>
                            <a:schemeClr val="accent5">
                              <a:hueOff val="101205"/>
                              <a:satOff val="-13598"/>
                              <a:lumOff val="23877"/>
                            </a:schemeClr>
                          </a:solidFill>
                          <a:sym typeface="Helvetica Light"/>
                        </a:rPr>
                        <a:t>256</a:t>
                      </a: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2">
            <a:lumOff val="-23751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Interrupt Controller"/>
          <p:cNvSpPr/>
          <p:nvPr/>
        </p:nvSpPr>
        <p:spPr>
          <a:xfrm>
            <a:off x="5836145" y="5924480"/>
            <a:ext cx="12711711" cy="1867041"/>
          </a:xfrm>
          <a:prstGeom prst="rect">
            <a:avLst/>
          </a:prstGeom>
          <a:solidFill>
            <a:schemeClr val="accent2">
              <a:lumOff val="-15046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Interrupt Controller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2">
            <a:lumOff val="-23751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5" name="Group"/>
          <p:cNvGrpSpPr/>
          <p:nvPr/>
        </p:nvGrpSpPr>
        <p:grpSpPr>
          <a:xfrm>
            <a:off x="18640443" y="5864050"/>
            <a:ext cx="2065320" cy="3243321"/>
            <a:chOff x="0" y="0"/>
            <a:chExt cx="2065318" cy="3243319"/>
          </a:xfrm>
        </p:grpSpPr>
        <p:sp>
          <p:nvSpPr>
            <p:cNvPr id="1040" name="RST $60"/>
            <p:cNvSpPr txBox="1"/>
            <p:nvPr/>
          </p:nvSpPr>
          <p:spPr>
            <a:xfrm>
              <a:off x="5264" y="0"/>
              <a:ext cx="2060055" cy="727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 sz="38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RST $60</a:t>
              </a:r>
            </a:p>
          </p:txBody>
        </p:sp>
        <p:sp>
          <p:nvSpPr>
            <p:cNvPr id="1041" name="RST $58"/>
            <p:cNvSpPr txBox="1"/>
            <p:nvPr/>
          </p:nvSpPr>
          <p:spPr>
            <a:xfrm>
              <a:off x="5264" y="629061"/>
              <a:ext cx="2060055" cy="727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 sz="38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RST $58</a:t>
              </a:r>
            </a:p>
          </p:txBody>
        </p:sp>
        <p:sp>
          <p:nvSpPr>
            <p:cNvPr id="1042" name="RST $50"/>
            <p:cNvSpPr txBox="1"/>
            <p:nvPr/>
          </p:nvSpPr>
          <p:spPr>
            <a:xfrm>
              <a:off x="5264" y="1258122"/>
              <a:ext cx="2060055" cy="727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 sz="38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RST $50</a:t>
              </a:r>
            </a:p>
          </p:txBody>
        </p:sp>
        <p:sp>
          <p:nvSpPr>
            <p:cNvPr id="1043" name="RST $48"/>
            <p:cNvSpPr txBox="1"/>
            <p:nvPr/>
          </p:nvSpPr>
          <p:spPr>
            <a:xfrm>
              <a:off x="5264" y="1887183"/>
              <a:ext cx="2060055" cy="727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 sz="38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RST $48</a:t>
              </a:r>
            </a:p>
          </p:txBody>
        </p:sp>
        <p:sp>
          <p:nvSpPr>
            <p:cNvPr id="1044" name="RST $40"/>
            <p:cNvSpPr txBox="1"/>
            <p:nvPr/>
          </p:nvSpPr>
          <p:spPr>
            <a:xfrm>
              <a:off x="0" y="2516244"/>
              <a:ext cx="2060055" cy="727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 sz="38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RST $40</a:t>
              </a:r>
            </a:p>
          </p:txBody>
        </p:sp>
      </p:grpSp>
      <p:graphicFrame>
        <p:nvGraphicFramePr>
          <p:cNvPr id="1046" name="Table"/>
          <p:cNvGraphicFramePr/>
          <p:nvPr/>
        </p:nvGraphicFramePr>
        <p:xfrm>
          <a:off x="3590452" y="4634012"/>
          <a:ext cx="8609093" cy="4445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307092"/>
              </a:tblGrid>
              <a:tr h="635000">
                <a:tc gridSpan="3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Interrupt Controller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FFFF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IE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Interrupt Enable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Joypad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Serial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Timer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LCD STAT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V-Blank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47" name="Table"/>
          <p:cNvGraphicFramePr/>
          <p:nvPr/>
        </p:nvGraphicFramePr>
        <p:xfrm>
          <a:off x="12184454" y="5271987"/>
          <a:ext cx="8609094" cy="381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307092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FF0F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IF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Interrupt Flag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Joypad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Serial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Timer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LCD STAT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V-Blank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48" name="Table"/>
          <p:cNvGraphicFramePr/>
          <p:nvPr/>
        </p:nvGraphicFramePr>
        <p:xfrm>
          <a:off x="3590452" y="4631308"/>
          <a:ext cx="17241195" cy="6731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299106"/>
                <a:gridCol w="3299106"/>
                <a:gridCol w="10604882"/>
              </a:tblGrid>
              <a:tr h="635000">
                <a:tc gridSpan="3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Interrupt Controller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499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499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4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6" dur="499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45" grpId="3"/>
      <p:bldP build="whole" bldLvl="1" animBg="1" rev="0" advAuto="0" spid="1047" grpId="1"/>
      <p:bldP build="whole" bldLvl="1" animBg="1" rev="0" advAuto="0" spid="1048" grpId="2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Sound Controller"/>
          <p:cNvSpPr/>
          <p:nvPr/>
        </p:nvSpPr>
        <p:spPr>
          <a:xfrm>
            <a:off x="5836145" y="5924480"/>
            <a:ext cx="12711711" cy="1867041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Sound Controller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2" name="Table"/>
          <p:cNvGraphicFramePr/>
          <p:nvPr/>
        </p:nvGraphicFramePr>
        <p:xfrm>
          <a:off x="5660672" y="255472"/>
          <a:ext cx="23516555" cy="1321775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11102015"/>
              </a:tblGrid>
              <a:tr h="600229">
                <a:tc gridSpan="3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Sound Controller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NR10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1 Sweep register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NR11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1 Sound length/Wave pattern duty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NR12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1 Volume Envelope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FF13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NR13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1 Frequency lo (Write Only)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NR14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1 Frequency hi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FF16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NR21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2 Sound Length/Wave Pattern Duty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FF17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NR22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2 Volume Envelope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FF18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NR23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2 Frequency lo data (W)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FF19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NR24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2 Frequency hi data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FF1A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NR30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3 Sound on/off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FF1B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NR31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3 Sound Length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FF1C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NR32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3 Select output level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FF1D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NR33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3 Frequency's lower data (W)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FF1E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NR34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3 Frequency's higher data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FF20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NR41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4 Sound Length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FF21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NR42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4 Volume Envelope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FF22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NR43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4 Polynomial Counter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FF23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NR44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4 Counter/consecutive; Inital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FF24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NR50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Channel control / ON-OFF / Volume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FF25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NR51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Selection of Sound output terminal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00229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FF26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NR52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4">
                        <a:hueOff val="-149389"/>
                        <a:satOff val="26012"/>
                        <a:lumOff val="-2478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Sound on/off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54" name="Table"/>
          <p:cNvGraphicFramePr/>
          <p:nvPr/>
        </p:nvGraphicFramePr>
        <p:xfrm>
          <a:off x="2859488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55" name="Table"/>
          <p:cNvGraphicFramePr/>
          <p:nvPr/>
        </p:nvGraphicFramePr>
        <p:xfrm>
          <a:off x="721132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56" name="Table"/>
          <p:cNvGraphicFramePr/>
          <p:nvPr/>
        </p:nvGraphicFramePr>
        <p:xfrm>
          <a:off x="11563162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57" name="Table"/>
          <p:cNvGraphicFramePr/>
          <p:nvPr/>
        </p:nvGraphicFramePr>
        <p:xfrm>
          <a:off x="15914999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58" name="Table"/>
          <p:cNvGraphicFramePr/>
          <p:nvPr/>
        </p:nvGraphicFramePr>
        <p:xfrm>
          <a:off x="2026683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59" name="Table"/>
          <p:cNvGraphicFramePr/>
          <p:nvPr/>
        </p:nvGraphicFramePr>
        <p:xfrm>
          <a:off x="2859488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0" name="Table"/>
          <p:cNvGraphicFramePr/>
          <p:nvPr/>
        </p:nvGraphicFramePr>
        <p:xfrm>
          <a:off x="721132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1" name="Table"/>
          <p:cNvGraphicFramePr/>
          <p:nvPr/>
        </p:nvGraphicFramePr>
        <p:xfrm>
          <a:off x="11563162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2" name="Table"/>
          <p:cNvGraphicFramePr/>
          <p:nvPr/>
        </p:nvGraphicFramePr>
        <p:xfrm>
          <a:off x="15914999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3" name="Table"/>
          <p:cNvGraphicFramePr/>
          <p:nvPr/>
        </p:nvGraphicFramePr>
        <p:xfrm>
          <a:off x="2026683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4" name="Table"/>
          <p:cNvGraphicFramePr/>
          <p:nvPr/>
        </p:nvGraphicFramePr>
        <p:xfrm>
          <a:off x="2859489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5" name="Table"/>
          <p:cNvGraphicFramePr/>
          <p:nvPr/>
        </p:nvGraphicFramePr>
        <p:xfrm>
          <a:off x="7211326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6" name="Table"/>
          <p:cNvGraphicFramePr/>
          <p:nvPr/>
        </p:nvGraphicFramePr>
        <p:xfrm>
          <a:off x="11563163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7" name="Table"/>
          <p:cNvGraphicFramePr/>
          <p:nvPr/>
        </p:nvGraphicFramePr>
        <p:xfrm>
          <a:off x="15914999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8" name="Table"/>
          <p:cNvGraphicFramePr/>
          <p:nvPr/>
        </p:nvGraphicFramePr>
        <p:xfrm>
          <a:off x="20266835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69" name="Table"/>
          <p:cNvGraphicFramePr/>
          <p:nvPr/>
        </p:nvGraphicFramePr>
        <p:xfrm>
          <a:off x="2859489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70" name="Table"/>
          <p:cNvGraphicFramePr/>
          <p:nvPr/>
        </p:nvGraphicFramePr>
        <p:xfrm>
          <a:off x="7211325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71" name="Table"/>
          <p:cNvGraphicFramePr/>
          <p:nvPr/>
        </p:nvGraphicFramePr>
        <p:xfrm>
          <a:off x="11563162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72" name="Table"/>
          <p:cNvGraphicFramePr/>
          <p:nvPr/>
        </p:nvGraphicFramePr>
        <p:xfrm>
          <a:off x="15914999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073" name="Table"/>
          <p:cNvGraphicFramePr/>
          <p:nvPr/>
        </p:nvGraphicFramePr>
        <p:xfrm>
          <a:off x="20266835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094" name="Group"/>
          <p:cNvGrpSpPr/>
          <p:nvPr/>
        </p:nvGrpSpPr>
        <p:grpSpPr>
          <a:xfrm>
            <a:off x="2859488" y="5003503"/>
            <a:ext cx="32123473" cy="13490948"/>
            <a:chOff x="25400" y="25400"/>
            <a:chExt cx="32123471" cy="13490947"/>
          </a:xfrm>
        </p:grpSpPr>
        <p:graphicFrame>
          <p:nvGraphicFramePr>
            <p:cNvPr id="1074" name="Table"/>
            <p:cNvGraphicFramePr/>
            <p:nvPr/>
          </p:nvGraphicFramePr>
          <p:xfrm>
            <a:off x="25400" y="25400"/>
            <a:ext cx="14716125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T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
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75" name="Table"/>
            <p:cNvGraphicFramePr/>
            <p:nvPr/>
          </p:nvGraphicFramePr>
          <p:xfrm>
            <a:off x="4377236" y="25400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76" name="Table"/>
            <p:cNvGraphicFramePr/>
            <p:nvPr/>
          </p:nvGraphicFramePr>
          <p:xfrm>
            <a:off x="8729073" y="25400"/>
            <a:ext cx="14716126" cy="1014412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A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77" name="Table"/>
            <p:cNvGraphicFramePr/>
            <p:nvPr/>
          </p:nvGraphicFramePr>
          <p:xfrm>
            <a:off x="13080910" y="25400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78" name="Table"/>
            <p:cNvGraphicFramePr/>
            <p:nvPr/>
          </p:nvGraphicFramePr>
          <p:xfrm>
            <a:off x="17432746" y="25400"/>
            <a:ext cx="14716126" cy="1014412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N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79" name="Table"/>
            <p:cNvGraphicFramePr/>
            <p:nvPr/>
          </p:nvGraphicFramePr>
          <p:xfrm>
            <a:off x="25400" y="1141007"/>
            <a:ext cx="14716125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T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80" name="Table"/>
            <p:cNvGraphicFramePr/>
            <p:nvPr/>
          </p:nvGraphicFramePr>
          <p:xfrm>
            <a:off x="4377236" y="1141007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81" name="Table"/>
            <p:cNvGraphicFramePr/>
            <p:nvPr/>
          </p:nvGraphicFramePr>
          <p:xfrm>
            <a:off x="8729073" y="1141007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A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82" name="Table"/>
            <p:cNvGraphicFramePr/>
            <p:nvPr/>
          </p:nvGraphicFramePr>
          <p:xfrm>
            <a:off x="13080910" y="1141007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DF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83" name="Table"/>
            <p:cNvGraphicFramePr/>
            <p:nvPr/>
          </p:nvGraphicFramePr>
          <p:xfrm>
            <a:off x="17432746" y="1141007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84" name="Table"/>
            <p:cNvGraphicFramePr/>
            <p:nvPr/>
          </p:nvGraphicFramePr>
          <p:xfrm>
            <a:off x="25400" y="2256614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T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85" name="Table"/>
            <p:cNvGraphicFramePr/>
            <p:nvPr/>
          </p:nvGraphicFramePr>
          <p:xfrm>
            <a:off x="4377237" y="2256614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86" name="Table"/>
            <p:cNvGraphicFramePr/>
            <p:nvPr/>
          </p:nvGraphicFramePr>
          <p:xfrm>
            <a:off x="8729074" y="2256614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87" name="Table"/>
            <p:cNvGraphicFramePr/>
            <p:nvPr/>
          </p:nvGraphicFramePr>
          <p:xfrm>
            <a:off x="13080910" y="2256614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88" name="Table"/>
            <p:cNvGraphicFramePr/>
            <p:nvPr/>
          </p:nvGraphicFramePr>
          <p:xfrm>
            <a:off x="17432746" y="2256614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89" name="Table"/>
            <p:cNvGraphicFramePr/>
            <p:nvPr/>
          </p:nvGraphicFramePr>
          <p:xfrm>
            <a:off x="25400" y="3372222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T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90" name="Table"/>
            <p:cNvGraphicFramePr/>
            <p:nvPr/>
          </p:nvGraphicFramePr>
          <p:xfrm>
            <a:off x="4377236" y="3372222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91" name="Table"/>
            <p:cNvGraphicFramePr/>
            <p:nvPr/>
          </p:nvGraphicFramePr>
          <p:xfrm>
            <a:off x="8729073" y="3372222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A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92" name="Table"/>
            <p:cNvGraphicFramePr/>
            <p:nvPr/>
          </p:nvGraphicFramePr>
          <p:xfrm>
            <a:off x="13080910" y="3372222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093" name="Table"/>
            <p:cNvGraphicFramePr/>
            <p:nvPr/>
          </p:nvGraphicFramePr>
          <p:xfrm>
            <a:off x="17432746" y="3372222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</p:grpSp>
      <p:grpSp>
        <p:nvGrpSpPr>
          <p:cNvPr id="1100" name="Group"/>
          <p:cNvGrpSpPr/>
          <p:nvPr/>
        </p:nvGrpSpPr>
        <p:grpSpPr>
          <a:xfrm>
            <a:off x="4686599" y="4195687"/>
            <a:ext cx="17817127" cy="688976"/>
            <a:chOff x="0" y="0"/>
            <a:chExt cx="17817125" cy="688975"/>
          </a:xfrm>
        </p:grpSpPr>
        <p:sp>
          <p:nvSpPr>
            <p:cNvPr id="1095" name="4"/>
            <p:cNvSpPr txBox="1"/>
            <p:nvPr/>
          </p:nvSpPr>
          <p:spPr>
            <a:xfrm>
              <a:off x="-1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1096" name="3"/>
            <p:cNvSpPr txBox="1"/>
            <p:nvPr/>
          </p:nvSpPr>
          <p:spPr>
            <a:xfrm>
              <a:off x="4351836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097" name="2"/>
            <p:cNvSpPr txBox="1"/>
            <p:nvPr/>
          </p:nvSpPr>
          <p:spPr>
            <a:xfrm>
              <a:off x="8703673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098" name="1"/>
            <p:cNvSpPr txBox="1"/>
            <p:nvPr/>
          </p:nvSpPr>
          <p:spPr>
            <a:xfrm>
              <a:off x="13114266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099" name="0"/>
            <p:cNvSpPr txBox="1"/>
            <p:nvPr/>
          </p:nvSpPr>
          <p:spPr>
            <a:xfrm>
              <a:off x="17407347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0</a:t>
              </a:r>
            </a:p>
          </p:txBody>
        </p:sp>
      </p:grpSp>
      <p:grpSp>
        <p:nvGrpSpPr>
          <p:cNvPr id="1106" name="Group"/>
          <p:cNvGrpSpPr/>
          <p:nvPr/>
        </p:nvGrpSpPr>
        <p:grpSpPr>
          <a:xfrm>
            <a:off x="3685088" y="3389387"/>
            <a:ext cx="19697366" cy="904876"/>
            <a:chOff x="0" y="0"/>
            <a:chExt cx="19697365" cy="904875"/>
          </a:xfrm>
        </p:grpSpPr>
        <p:sp>
          <p:nvSpPr>
            <p:cNvPr id="1101" name="Volume"/>
            <p:cNvSpPr txBox="1"/>
            <p:nvPr/>
          </p:nvSpPr>
          <p:spPr>
            <a:xfrm>
              <a:off x="8708944" y="0"/>
              <a:ext cx="240226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Volume</a:t>
              </a:r>
            </a:p>
          </p:txBody>
        </p:sp>
        <p:sp>
          <p:nvSpPr>
            <p:cNvPr id="1102" name="Length"/>
            <p:cNvSpPr txBox="1"/>
            <p:nvPr/>
          </p:nvSpPr>
          <p:spPr>
            <a:xfrm>
              <a:off x="13126048" y="0"/>
              <a:ext cx="227172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Length</a:t>
              </a:r>
            </a:p>
          </p:txBody>
        </p:sp>
        <p:sp>
          <p:nvSpPr>
            <p:cNvPr id="1103" name="Frequency"/>
            <p:cNvSpPr txBox="1"/>
            <p:nvPr/>
          </p:nvSpPr>
          <p:spPr>
            <a:xfrm>
              <a:off x="3664862" y="0"/>
              <a:ext cx="336685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Frequency</a:t>
              </a:r>
            </a:p>
          </p:txBody>
        </p:sp>
        <p:sp>
          <p:nvSpPr>
            <p:cNvPr id="1104" name="Control"/>
            <p:cNvSpPr txBox="1"/>
            <p:nvPr/>
          </p:nvSpPr>
          <p:spPr>
            <a:xfrm>
              <a:off x="0" y="0"/>
              <a:ext cx="241280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Control</a:t>
              </a:r>
            </a:p>
          </p:txBody>
        </p:sp>
        <p:sp>
          <p:nvSpPr>
            <p:cNvPr id="1105" name="Sweep"/>
            <p:cNvSpPr txBox="1"/>
            <p:nvPr/>
          </p:nvSpPr>
          <p:spPr>
            <a:xfrm>
              <a:off x="17530130" y="0"/>
              <a:ext cx="216723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Sweep</a:t>
              </a:r>
            </a:p>
          </p:txBody>
        </p:sp>
      </p:grpSp>
      <p:grpSp>
        <p:nvGrpSpPr>
          <p:cNvPr id="1111" name="Group"/>
          <p:cNvGrpSpPr/>
          <p:nvPr/>
        </p:nvGrpSpPr>
        <p:grpSpPr>
          <a:xfrm>
            <a:off x="465883" y="4858814"/>
            <a:ext cx="2251820" cy="4074572"/>
            <a:chOff x="412718" y="0"/>
            <a:chExt cx="2251819" cy="4074571"/>
          </a:xfrm>
        </p:grpSpPr>
        <p:sp>
          <p:nvSpPr>
            <p:cNvPr id="1107" name="Pulse A"/>
            <p:cNvSpPr txBox="1"/>
            <p:nvPr/>
          </p:nvSpPr>
          <p:spPr>
            <a:xfrm>
              <a:off x="433647" y="0"/>
              <a:ext cx="2230892" cy="828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Pulse A</a:t>
              </a:r>
            </a:p>
          </p:txBody>
        </p:sp>
        <p:sp>
          <p:nvSpPr>
            <p:cNvPr id="1108" name="Pulse B"/>
            <p:cNvSpPr txBox="1"/>
            <p:nvPr/>
          </p:nvSpPr>
          <p:spPr>
            <a:xfrm>
              <a:off x="412718" y="1081965"/>
              <a:ext cx="2251821" cy="828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Pulse B</a:t>
              </a:r>
            </a:p>
          </p:txBody>
        </p:sp>
        <p:sp>
          <p:nvSpPr>
            <p:cNvPr id="1109" name="Wave"/>
            <p:cNvSpPr txBox="1"/>
            <p:nvPr/>
          </p:nvSpPr>
          <p:spPr>
            <a:xfrm>
              <a:off x="1036960" y="2163930"/>
              <a:ext cx="1627579" cy="828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Wave</a:t>
              </a:r>
            </a:p>
          </p:txBody>
        </p:sp>
        <p:sp>
          <p:nvSpPr>
            <p:cNvPr id="1110" name="Noise"/>
            <p:cNvSpPr txBox="1"/>
            <p:nvPr/>
          </p:nvSpPr>
          <p:spPr>
            <a:xfrm>
              <a:off x="952685" y="3245896"/>
              <a:ext cx="1711853" cy="828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Noise</a:t>
              </a:r>
            </a:p>
          </p:txBody>
        </p:sp>
      </p:grpSp>
      <p:grpSp>
        <p:nvGrpSpPr>
          <p:cNvPr id="1132" name="Group"/>
          <p:cNvGrpSpPr/>
          <p:nvPr/>
        </p:nvGrpSpPr>
        <p:grpSpPr>
          <a:xfrm>
            <a:off x="4400786" y="5416827"/>
            <a:ext cx="18388753" cy="3869799"/>
            <a:chOff x="0" y="0"/>
            <a:chExt cx="18388752" cy="3869797"/>
          </a:xfrm>
        </p:grpSpPr>
        <p:sp>
          <p:nvSpPr>
            <p:cNvPr id="1112" name="NR10"/>
            <p:cNvSpPr txBox="1"/>
            <p:nvPr/>
          </p:nvSpPr>
          <p:spPr>
            <a:xfrm>
              <a:off x="17407347" y="-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NR10</a:t>
              </a:r>
            </a:p>
          </p:txBody>
        </p:sp>
        <p:sp>
          <p:nvSpPr>
            <p:cNvPr id="1113" name="NR20"/>
            <p:cNvSpPr txBox="1"/>
            <p:nvPr/>
          </p:nvSpPr>
          <p:spPr>
            <a:xfrm>
              <a:off x="17407347" y="1094140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NR20</a:t>
              </a:r>
            </a:p>
          </p:txBody>
        </p:sp>
        <p:sp>
          <p:nvSpPr>
            <p:cNvPr id="1114" name="NR30"/>
            <p:cNvSpPr txBox="1"/>
            <p:nvPr/>
          </p:nvSpPr>
          <p:spPr>
            <a:xfrm>
              <a:off x="17407347" y="221368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NR30</a:t>
              </a:r>
            </a:p>
          </p:txBody>
        </p:sp>
        <p:sp>
          <p:nvSpPr>
            <p:cNvPr id="1115" name="NR40"/>
            <p:cNvSpPr txBox="1"/>
            <p:nvPr/>
          </p:nvSpPr>
          <p:spPr>
            <a:xfrm>
              <a:off x="17407347" y="3333222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NR40</a:t>
              </a:r>
            </a:p>
          </p:txBody>
        </p:sp>
        <p:sp>
          <p:nvSpPr>
            <p:cNvPr id="1116" name="NR41"/>
            <p:cNvSpPr txBox="1"/>
            <p:nvPr/>
          </p:nvSpPr>
          <p:spPr>
            <a:xfrm>
              <a:off x="13055510" y="3333222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NR41</a:t>
              </a:r>
            </a:p>
          </p:txBody>
        </p:sp>
        <p:sp>
          <p:nvSpPr>
            <p:cNvPr id="1117" name="NR42"/>
            <p:cNvSpPr txBox="1"/>
            <p:nvPr/>
          </p:nvSpPr>
          <p:spPr>
            <a:xfrm>
              <a:off x="8703671" y="3333222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NR42</a:t>
              </a:r>
            </a:p>
          </p:txBody>
        </p:sp>
        <p:sp>
          <p:nvSpPr>
            <p:cNvPr id="1118" name="NR43"/>
            <p:cNvSpPr txBox="1"/>
            <p:nvPr/>
          </p:nvSpPr>
          <p:spPr>
            <a:xfrm>
              <a:off x="4351836" y="3333222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NR43</a:t>
              </a:r>
            </a:p>
          </p:txBody>
        </p:sp>
        <p:sp>
          <p:nvSpPr>
            <p:cNvPr id="1119" name="NR44"/>
            <p:cNvSpPr txBox="1"/>
            <p:nvPr/>
          </p:nvSpPr>
          <p:spPr>
            <a:xfrm>
              <a:off x="0" y="3333222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NR44</a:t>
              </a:r>
            </a:p>
          </p:txBody>
        </p:sp>
        <p:sp>
          <p:nvSpPr>
            <p:cNvPr id="1120" name="NR34"/>
            <p:cNvSpPr txBox="1"/>
            <p:nvPr/>
          </p:nvSpPr>
          <p:spPr>
            <a:xfrm>
              <a:off x="0" y="221368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NR34</a:t>
              </a:r>
            </a:p>
          </p:txBody>
        </p:sp>
        <p:sp>
          <p:nvSpPr>
            <p:cNvPr id="1121" name="NR33"/>
            <p:cNvSpPr txBox="1"/>
            <p:nvPr/>
          </p:nvSpPr>
          <p:spPr>
            <a:xfrm>
              <a:off x="4351837" y="221368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NR33</a:t>
              </a:r>
            </a:p>
          </p:txBody>
        </p:sp>
        <p:sp>
          <p:nvSpPr>
            <p:cNvPr id="1122" name="NR32"/>
            <p:cNvSpPr txBox="1"/>
            <p:nvPr/>
          </p:nvSpPr>
          <p:spPr>
            <a:xfrm>
              <a:off x="8703671" y="2213681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NR32</a:t>
              </a:r>
            </a:p>
          </p:txBody>
        </p:sp>
        <p:sp>
          <p:nvSpPr>
            <p:cNvPr id="1123" name="NR31"/>
            <p:cNvSpPr txBox="1"/>
            <p:nvPr/>
          </p:nvSpPr>
          <p:spPr>
            <a:xfrm>
              <a:off x="13055510" y="2213681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NR31</a:t>
              </a:r>
            </a:p>
          </p:txBody>
        </p:sp>
        <p:sp>
          <p:nvSpPr>
            <p:cNvPr id="1124" name="NR21"/>
            <p:cNvSpPr txBox="1"/>
            <p:nvPr/>
          </p:nvSpPr>
          <p:spPr>
            <a:xfrm>
              <a:off x="13055510" y="1094140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NR21</a:t>
              </a:r>
            </a:p>
          </p:txBody>
        </p:sp>
        <p:sp>
          <p:nvSpPr>
            <p:cNvPr id="1125" name="NR11"/>
            <p:cNvSpPr txBox="1"/>
            <p:nvPr/>
          </p:nvSpPr>
          <p:spPr>
            <a:xfrm>
              <a:off x="13055510" y="-1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NR11</a:t>
              </a:r>
            </a:p>
          </p:txBody>
        </p:sp>
        <p:sp>
          <p:nvSpPr>
            <p:cNvPr id="1126" name="NR12"/>
            <p:cNvSpPr txBox="1"/>
            <p:nvPr/>
          </p:nvSpPr>
          <p:spPr>
            <a:xfrm>
              <a:off x="8703673" y="-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NR12</a:t>
              </a:r>
            </a:p>
          </p:txBody>
        </p:sp>
        <p:sp>
          <p:nvSpPr>
            <p:cNvPr id="1127" name="NR22"/>
            <p:cNvSpPr txBox="1"/>
            <p:nvPr/>
          </p:nvSpPr>
          <p:spPr>
            <a:xfrm>
              <a:off x="8703671" y="1094140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NR22</a:t>
              </a:r>
            </a:p>
          </p:txBody>
        </p:sp>
        <p:sp>
          <p:nvSpPr>
            <p:cNvPr id="1128" name="NR23"/>
            <p:cNvSpPr txBox="1"/>
            <p:nvPr/>
          </p:nvSpPr>
          <p:spPr>
            <a:xfrm>
              <a:off x="4351836" y="1094140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NR23</a:t>
              </a:r>
            </a:p>
          </p:txBody>
        </p:sp>
        <p:sp>
          <p:nvSpPr>
            <p:cNvPr id="1129" name="NR13"/>
            <p:cNvSpPr txBox="1"/>
            <p:nvPr/>
          </p:nvSpPr>
          <p:spPr>
            <a:xfrm>
              <a:off x="4351837" y="-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NR13</a:t>
              </a:r>
            </a:p>
          </p:txBody>
        </p:sp>
        <p:sp>
          <p:nvSpPr>
            <p:cNvPr id="1130" name="NR14"/>
            <p:cNvSpPr txBox="1"/>
            <p:nvPr/>
          </p:nvSpPr>
          <p:spPr>
            <a:xfrm>
              <a:off x="69850" y="-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NR14</a:t>
              </a:r>
            </a:p>
          </p:txBody>
        </p:sp>
        <p:sp>
          <p:nvSpPr>
            <p:cNvPr id="1131" name="NR24"/>
            <p:cNvSpPr txBox="1"/>
            <p:nvPr/>
          </p:nvSpPr>
          <p:spPr>
            <a:xfrm>
              <a:off x="0" y="1106840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NR24</a:t>
              </a:r>
            </a:p>
          </p:txBody>
        </p:sp>
      </p:grpSp>
      <p:grpSp>
        <p:nvGrpSpPr>
          <p:cNvPr id="1137" name="Group"/>
          <p:cNvGrpSpPr/>
          <p:nvPr/>
        </p:nvGrpSpPr>
        <p:grpSpPr>
          <a:xfrm>
            <a:off x="1535104" y="4989215"/>
            <a:ext cx="1238632" cy="3782473"/>
            <a:chOff x="-449732" y="0"/>
            <a:chExt cx="1238630" cy="3782471"/>
          </a:xfrm>
        </p:grpSpPr>
        <p:sp>
          <p:nvSpPr>
            <p:cNvPr id="1133" name="Voice 1"/>
            <p:cNvSpPr txBox="1"/>
            <p:nvPr/>
          </p:nvSpPr>
          <p:spPr>
            <a:xfrm>
              <a:off x="-449733" y="-1"/>
              <a:ext cx="1238632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Voice 1</a:t>
              </a:r>
            </a:p>
          </p:txBody>
        </p:sp>
        <p:sp>
          <p:nvSpPr>
            <p:cNvPr id="1134" name="Voice 2"/>
            <p:cNvSpPr txBox="1"/>
            <p:nvPr/>
          </p:nvSpPr>
          <p:spPr>
            <a:xfrm>
              <a:off x="-449733" y="1081965"/>
              <a:ext cx="1238632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Voice 2</a:t>
              </a:r>
            </a:p>
          </p:txBody>
        </p:sp>
        <p:sp>
          <p:nvSpPr>
            <p:cNvPr id="1135" name="Voice 3"/>
            <p:cNvSpPr txBox="1"/>
            <p:nvPr/>
          </p:nvSpPr>
          <p:spPr>
            <a:xfrm>
              <a:off x="-449733" y="2155089"/>
              <a:ext cx="1238632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Voice 3</a:t>
              </a:r>
            </a:p>
          </p:txBody>
        </p:sp>
        <p:sp>
          <p:nvSpPr>
            <p:cNvPr id="1136" name="Voice 4"/>
            <p:cNvSpPr txBox="1"/>
            <p:nvPr/>
          </p:nvSpPr>
          <p:spPr>
            <a:xfrm>
              <a:off x="-449733" y="3245896"/>
              <a:ext cx="1238632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Voice 4</a:t>
              </a:r>
            </a:p>
          </p:txBody>
        </p:sp>
      </p:grpSp>
      <p:sp>
        <p:nvSpPr>
          <p:cNvPr id="1138" name="Rectangle"/>
          <p:cNvSpPr/>
          <p:nvPr/>
        </p:nvSpPr>
        <p:spPr>
          <a:xfrm>
            <a:off x="2819851" y="4967673"/>
            <a:ext cx="582093" cy="392648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139" name="Rectangle"/>
          <p:cNvSpPr/>
          <p:nvPr/>
        </p:nvSpPr>
        <p:spPr>
          <a:xfrm>
            <a:off x="3334314" y="4967673"/>
            <a:ext cx="582094" cy="392648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140" name="Shape"/>
          <p:cNvSpPr/>
          <p:nvPr/>
        </p:nvSpPr>
        <p:spPr>
          <a:xfrm>
            <a:off x="15909080" y="4970251"/>
            <a:ext cx="4091794" cy="3917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25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5319" y="21600"/>
                </a:lnTo>
                <a:lnTo>
                  <a:pt x="5319" y="15439"/>
                </a:lnTo>
                <a:lnTo>
                  <a:pt x="0" y="15439"/>
                </a:lnTo>
                <a:lnTo>
                  <a:pt x="0" y="12370"/>
                </a:lnTo>
                <a:lnTo>
                  <a:pt x="5404" y="12370"/>
                </a:lnTo>
                <a:lnTo>
                  <a:pt x="5425" y="0"/>
                </a:lnTo>
                <a:close/>
              </a:path>
            </a:pathLst>
          </a:cu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499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2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12" dur="499"/>
                                        <p:tgtEl>
                                          <p:spTgt spid="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99"/>
                            </p:stCondLst>
                            <p:childTnLst>
                              <p:par>
                                <p:cTn id="14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1000"/>
                                        <p:tgtEl>
                                          <p:spTgt spid="1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2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21" dur="499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xit" nodeType="clickEffect" presetSubtype="1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up)" transition="out">
                                      <p:cBhvr>
                                        <p:cTn id="25" dur="499" fill="hold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9"/>
                            </p:stCondLst>
                            <p:childTnLst>
                              <p:par>
                                <p:cTn id="28" presetClass="entr" nodeType="after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0" dur="499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98"/>
                            </p:stCondLst>
                            <p:childTnLst>
                              <p:par>
                                <p:cTn id="32" presetClass="exit" nodeType="after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3" dur="499" fill="hold"/>
                                        <p:tgtEl>
                                          <p:spTgt spid="1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9" dur="10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16" presetID="2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99" fill="hold"/>
                                        <p:tgtEl>
                                          <p:spTgt spid="1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99" fill="hold"/>
                                        <p:tgtEl>
                                          <p:spTgt spid="1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xit" nodeType="click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9" dur="499" fill="hold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9"/>
                            </p:stCondLst>
                            <p:childTnLst>
                              <p:par>
                                <p:cTn id="52" presetClass="entr" nodeType="afterEffect" presetSubtype="16" presetID="23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99" fill="hold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99" fill="hold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98"/>
                            </p:stCondLst>
                            <p:childTnLst>
                              <p:par>
                                <p:cTn id="57" presetClass="entr" nodeType="afterEffect" presetSubtype="16" presetID="23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50" fill="hold"/>
                                        <p:tgtEl>
                                          <p:spTgt spid="1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0" fill="hold"/>
                                        <p:tgtEl>
                                          <p:spTgt spid="1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32" grpId="7"/>
      <p:bldP build="whole" bldLvl="1" animBg="1" rev="0" advAuto="0" spid="1100" grpId="2"/>
      <p:bldP build="whole" bldLvl="1" animBg="1" rev="0" advAuto="0" spid="1137" grpId="5"/>
      <p:bldP build="whole" bldLvl="1" animBg="1" rev="0" advAuto="0" spid="1106" grpId="4"/>
      <p:bldP build="whole" bldLvl="1" animBg="1" rev="0" advAuto="0" spid="1138" grpId="9"/>
      <p:bldP build="whole" bldLvl="1" animBg="1" rev="0" advAuto="0" spid="1138" grpId="10"/>
      <p:bldP build="whole" bldLvl="1" animBg="1" rev="0" advAuto="0" spid="1139" grpId="11"/>
      <p:bldP build="whole" bldLvl="1" animBg="1" rev="0" advAuto="0" spid="1140" grpId="12"/>
      <p:bldP build="whole" bldLvl="1" animBg="1" rev="0" advAuto="0" spid="1094" grpId="8"/>
      <p:bldP build="whole" bldLvl="1" animBg="1" rev="0" advAuto="0" spid="1111" grpId="6"/>
      <p:bldP build="whole" bldLvl="1" animBg="1" rev="0" advAuto="0" spid="1132" grpId="3"/>
      <p:bldP build="whole" bldLvl="1" animBg="1" rev="0" advAuto="0" spid="1137" grpId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2" name="Table"/>
          <p:cNvGraphicFramePr/>
          <p:nvPr/>
        </p:nvGraphicFramePr>
        <p:xfrm>
          <a:off x="2859489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43" name="Table"/>
          <p:cNvGraphicFramePr/>
          <p:nvPr/>
        </p:nvGraphicFramePr>
        <p:xfrm>
          <a:off x="7211326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44" name="Table"/>
          <p:cNvGraphicFramePr/>
          <p:nvPr/>
        </p:nvGraphicFramePr>
        <p:xfrm>
          <a:off x="11563163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45" name="Table"/>
          <p:cNvGraphicFramePr/>
          <p:nvPr/>
        </p:nvGraphicFramePr>
        <p:xfrm>
          <a:off x="15914999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46" name="Table"/>
          <p:cNvGraphicFramePr/>
          <p:nvPr/>
        </p:nvGraphicFramePr>
        <p:xfrm>
          <a:off x="20266835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47" name="Table"/>
          <p:cNvGraphicFramePr/>
          <p:nvPr/>
        </p:nvGraphicFramePr>
        <p:xfrm>
          <a:off x="2859489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48" name="Table"/>
          <p:cNvGraphicFramePr/>
          <p:nvPr/>
        </p:nvGraphicFramePr>
        <p:xfrm>
          <a:off x="7211326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49" name="Table"/>
          <p:cNvGraphicFramePr/>
          <p:nvPr/>
        </p:nvGraphicFramePr>
        <p:xfrm>
          <a:off x="11563163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50" name="Table"/>
          <p:cNvGraphicFramePr/>
          <p:nvPr/>
        </p:nvGraphicFramePr>
        <p:xfrm>
          <a:off x="15914999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51" name="Table"/>
          <p:cNvGraphicFramePr/>
          <p:nvPr/>
        </p:nvGraphicFramePr>
        <p:xfrm>
          <a:off x="20266835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157" name="Group"/>
          <p:cNvGrpSpPr/>
          <p:nvPr/>
        </p:nvGrpSpPr>
        <p:grpSpPr>
          <a:xfrm>
            <a:off x="4686599" y="4195687"/>
            <a:ext cx="17817127" cy="688976"/>
            <a:chOff x="0" y="0"/>
            <a:chExt cx="17817125" cy="688975"/>
          </a:xfrm>
        </p:grpSpPr>
        <p:sp>
          <p:nvSpPr>
            <p:cNvPr id="1152" name="4"/>
            <p:cNvSpPr txBox="1"/>
            <p:nvPr/>
          </p:nvSpPr>
          <p:spPr>
            <a:xfrm>
              <a:off x="-1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1153" name="3"/>
            <p:cNvSpPr txBox="1"/>
            <p:nvPr/>
          </p:nvSpPr>
          <p:spPr>
            <a:xfrm>
              <a:off x="4351836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154" name="2"/>
            <p:cNvSpPr txBox="1"/>
            <p:nvPr/>
          </p:nvSpPr>
          <p:spPr>
            <a:xfrm>
              <a:off x="8703673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155" name="1"/>
            <p:cNvSpPr txBox="1"/>
            <p:nvPr/>
          </p:nvSpPr>
          <p:spPr>
            <a:xfrm>
              <a:off x="13114266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156" name="0"/>
            <p:cNvSpPr txBox="1"/>
            <p:nvPr/>
          </p:nvSpPr>
          <p:spPr>
            <a:xfrm>
              <a:off x="17407347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0</a:t>
              </a:r>
            </a:p>
          </p:txBody>
        </p:sp>
      </p:grpSp>
      <p:grpSp>
        <p:nvGrpSpPr>
          <p:cNvPr id="1163" name="Group"/>
          <p:cNvGrpSpPr/>
          <p:nvPr/>
        </p:nvGrpSpPr>
        <p:grpSpPr>
          <a:xfrm>
            <a:off x="3685088" y="3389387"/>
            <a:ext cx="19697366" cy="904876"/>
            <a:chOff x="0" y="0"/>
            <a:chExt cx="19697365" cy="904875"/>
          </a:xfrm>
        </p:grpSpPr>
        <p:sp>
          <p:nvSpPr>
            <p:cNvPr id="1158" name="Volume"/>
            <p:cNvSpPr txBox="1"/>
            <p:nvPr/>
          </p:nvSpPr>
          <p:spPr>
            <a:xfrm>
              <a:off x="8708944" y="0"/>
              <a:ext cx="240226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Volume</a:t>
              </a:r>
            </a:p>
          </p:txBody>
        </p:sp>
        <p:sp>
          <p:nvSpPr>
            <p:cNvPr id="1159" name="Length"/>
            <p:cNvSpPr txBox="1"/>
            <p:nvPr/>
          </p:nvSpPr>
          <p:spPr>
            <a:xfrm>
              <a:off x="13126048" y="0"/>
              <a:ext cx="227172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Length</a:t>
              </a:r>
            </a:p>
          </p:txBody>
        </p:sp>
        <p:sp>
          <p:nvSpPr>
            <p:cNvPr id="1160" name="Frequency"/>
            <p:cNvSpPr txBox="1"/>
            <p:nvPr/>
          </p:nvSpPr>
          <p:spPr>
            <a:xfrm>
              <a:off x="3664862" y="0"/>
              <a:ext cx="336685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Frequency</a:t>
              </a:r>
            </a:p>
          </p:txBody>
        </p:sp>
        <p:sp>
          <p:nvSpPr>
            <p:cNvPr id="1161" name="Control"/>
            <p:cNvSpPr txBox="1"/>
            <p:nvPr/>
          </p:nvSpPr>
          <p:spPr>
            <a:xfrm>
              <a:off x="0" y="0"/>
              <a:ext cx="241280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Control</a:t>
              </a:r>
            </a:p>
          </p:txBody>
        </p:sp>
        <p:sp>
          <p:nvSpPr>
            <p:cNvPr id="1162" name="Sweep"/>
            <p:cNvSpPr txBox="1"/>
            <p:nvPr/>
          </p:nvSpPr>
          <p:spPr>
            <a:xfrm>
              <a:off x="17530130" y="0"/>
              <a:ext cx="216723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Sweep</a:t>
              </a:r>
            </a:p>
          </p:txBody>
        </p:sp>
      </p:grpSp>
      <p:sp>
        <p:nvSpPr>
          <p:cNvPr id="1164" name="Wave"/>
          <p:cNvSpPr txBox="1"/>
          <p:nvPr/>
        </p:nvSpPr>
        <p:spPr>
          <a:xfrm>
            <a:off x="1090124" y="7022744"/>
            <a:ext cx="1627579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r"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Wave</a:t>
            </a:r>
          </a:p>
        </p:txBody>
      </p:sp>
      <p:pic>
        <p:nvPicPr>
          <p:cNvPr id="1165" name="graphic_wave_sinewave-ish.png" descr="graphic_wave_sinewave-ish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6769" y="9030627"/>
            <a:ext cx="4876801" cy="3048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168" name="Group"/>
          <p:cNvGrpSpPr/>
          <p:nvPr/>
        </p:nvGrpSpPr>
        <p:grpSpPr>
          <a:xfrm>
            <a:off x="1636469" y="12399877"/>
            <a:ext cx="20781707" cy="685710"/>
            <a:chOff x="12700" y="25400"/>
            <a:chExt cx="20781706" cy="685709"/>
          </a:xfrm>
        </p:grpSpPr>
        <p:graphicFrame>
          <p:nvGraphicFramePr>
            <p:cNvPr id="1166" name="Table"/>
            <p:cNvGraphicFramePr/>
            <p:nvPr/>
          </p:nvGraphicFramePr>
          <p:xfrm>
            <a:off x="1263394" y="25400"/>
            <a:ext cx="19531013" cy="685710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220688"/>
                  <a:gridCol w="1220688"/>
                  <a:gridCol w="1220688"/>
                  <a:gridCol w="1220688"/>
                  <a:gridCol w="1220688"/>
                  <a:gridCol w="1220688"/>
                  <a:gridCol w="1220688"/>
                  <a:gridCol w="1220688"/>
                  <a:gridCol w="1220688"/>
                  <a:gridCol w="1220688"/>
                  <a:gridCol w="1220688"/>
                  <a:gridCol w="1220688"/>
                  <a:gridCol w="1220688"/>
                  <a:gridCol w="1220688"/>
                  <a:gridCol w="1220688"/>
                  <a:gridCol w="1220688"/>
                </a:tblGrid>
                <a:tr h="685709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W0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W1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W2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W3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W4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W5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W6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W7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W8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W9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W10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W11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W12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W13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W13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7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W14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FFFFFF"/>
                        </a:solidFill>
                        <a:miter lim="400000"/>
                      </a:lnL>
                      <a:lnR w="12700">
                        <a:solidFill>
                          <a:srgbClr val="FFFFFF"/>
                        </a:solidFill>
                        <a:miter lim="400000"/>
                      </a:lnR>
                      <a:lnT w="12700">
                        <a:solidFill>
                          <a:srgbClr val="FFFFFF"/>
                        </a:solidFill>
                        <a:miter lim="400000"/>
                      </a:lnT>
                      <a:lnB w="12700">
                        <a:solidFill>
                          <a:srgbClr val="FFFFFF"/>
                        </a:solidFill>
                        <a:miter lim="400000"/>
                      </a:lnB>
                      <a:solidFill>
                        <a:schemeClr val="accent4">
                          <a:satOff val="21150"/>
                          <a:lumOff val="-15995"/>
                        </a:schemeClr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1167" name="Table"/>
            <p:cNvGraphicFramePr/>
            <p:nvPr/>
          </p:nvGraphicFramePr>
          <p:xfrm>
            <a:off x="12700" y="25400"/>
            <a:ext cx="1220689" cy="685710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1220688"/>
                </a:tblGrid>
                <a:tr h="685709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36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FF30</a:t>
                        </a:r>
                      </a:p>
                    </a:txBody>
                    <a:tcPr marL="50800" marR="50800" marT="50800" marB="50800" anchor="ctr" anchorCtr="0" horzOverflow="overflow">
                      <a:lnL w="0">
                        <a:miter lim="400000"/>
                      </a:lnL>
                      <a:lnR w="63500">
                        <a:solidFill>
                          <a:srgbClr val="FFFFFF"/>
                        </a:solidFill>
                        <a:miter lim="400000"/>
                      </a:lnR>
                      <a:lnT w="0">
                        <a:miter lim="400000"/>
                      </a:lnT>
                      <a:lnB w="0">
                        <a:miter lim="400000"/>
                      </a:lnB>
                    </a:tcPr>
                  </a:tc>
                </a:tr>
              </a:tbl>
            </a:graphicData>
          </a:graphic>
        </p:graphicFrame>
      </p:grpSp>
      <p:pic>
        <p:nvPicPr>
          <p:cNvPr id="1169" name="graphic_wave_sawtooth-ish.png" descr="graphic_wave_sawtooth-ish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58295" y="9030627"/>
            <a:ext cx="4876801" cy="304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0" name="graphic_wave_custom-waveform.png" descr="graphic_wave_custom-wavefor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815242" y="9030627"/>
            <a:ext cx="4876801" cy="304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71" name="Rectangle"/>
          <p:cNvSpPr/>
          <p:nvPr/>
        </p:nvSpPr>
        <p:spPr>
          <a:xfrm>
            <a:off x="5363121" y="7227961"/>
            <a:ext cx="5947261" cy="521513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172" name="Rectangle"/>
          <p:cNvSpPr/>
          <p:nvPr/>
        </p:nvSpPr>
        <p:spPr>
          <a:xfrm>
            <a:off x="12033891" y="7227961"/>
            <a:ext cx="1090709" cy="521513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173" name="audio_wave_custom-waveform.wav" descr="audio_wave_custom-waveform.wav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7373806" y="804302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4" name="audio_wave_sawtooth-ish.wav" descr="audio_wave_sawtooth-ish.wav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6209443" y="806689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5" name="audio_wave_sine-ish.wav" descr="audio_wave_sine-ish.wav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1975572" y="8075957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176" name="Audio samples by @_drmr_"/>
          <p:cNvSpPr txBox="1"/>
          <p:nvPr/>
        </p:nvSpPr>
        <p:spPr>
          <a:xfrm rot="16200000">
            <a:off x="21333176" y="10593337"/>
            <a:ext cx="5450739" cy="66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r">
              <a:spcBef>
                <a:spcPts val="5900"/>
              </a:spcBef>
              <a:defRPr sz="3400"/>
            </a:lvl1pPr>
          </a:lstStyle>
          <a:p>
            <a:pPr/>
            <a:r>
              <a:t>Audio samples by @_drmr_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wipe dir="r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499"/>
                                        <p:tgtEl>
                                          <p:spTgt spid="1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99"/>
                            </p:stCondLst>
                            <p:childTnLst>
                              <p:par>
                                <p:cTn id="14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10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99"/>
                            </p:stCondLst>
                            <p:childTnLst>
                              <p:par>
                                <p:cTn id="18" presetClass="mediacall" nodeType="after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146303" fill="hold"/>
                                        <p:tgtEl>
                                          <p:spTgt spid="11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4" dur="499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99"/>
                            </p:stCondLst>
                            <p:childTnLst>
                              <p:par>
                                <p:cTn id="26" presetClass="mediacall" nodeType="after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320453" fill="hold"/>
                                        <p:tgtEl>
                                          <p:spTgt spid="11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100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Class="mediacall" nodeType="after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3082063" fill="hold"/>
                                        <p:tgtEl>
                                          <p:spTgt spid="1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16" presetID="2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99" fill="hold"/>
                                        <p:tgtEl>
                                          <p:spTgt spid="1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9" fill="hold"/>
                                        <p:tgtEl>
                                          <p:spTgt spid="1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xit" nodeType="click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5" dur="499" fill="hold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99"/>
                            </p:stCondLst>
                            <p:childTnLst>
                              <p:par>
                                <p:cTn id="48" presetClass="entr" nodeType="afterEffect" presetSubtype="16" presetID="23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99" fill="hold"/>
                                        <p:tgtEl>
                                          <p:spTgt spid="1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99" fill="hold"/>
                                        <p:tgtEl>
                                          <p:spTgt spid="1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xit" nodeType="clickEffect" presetID="9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55" dur="499" fill="hold"/>
                                        <p:tgtEl>
                                          <p:spTgt spid="1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7" fill="hold" display="0">
                  <p:stCondLst>
                    <p:cond delay="indefinite"/>
                  </p:stCondLst>
                </p:cTn>
                <p:tgtEl>
                  <p:spTgt spid="1173"/>
                </p:tgtEl>
              </p:cMediaNode>
            </p:audio>
            <p:audio isNarration="0">
              <p:cMediaNode mute="0" showWhenStopped="0" numSld="1" vol="100000">
                <p:cTn id="58" fill="hold" display="0">
                  <p:stCondLst>
                    <p:cond delay="indefinite"/>
                  </p:stCondLst>
                </p:cTn>
                <p:tgtEl>
                  <p:spTgt spid="1174"/>
                </p:tgtEl>
              </p:cMediaNode>
            </p:audio>
            <p:audio isNarration="0">
              <p:cMediaNode mute="0" showWhenStopped="0" numSld="1" vol="100000">
                <p:cTn id="59" fill="hold" display="0">
                  <p:stCondLst>
                    <p:cond delay="indefinite"/>
                  </p:stCondLst>
                </p:cTn>
                <p:tgtEl>
                  <p:spTgt spid="1175"/>
                </p:tgtEl>
              </p:cMediaNode>
            </p:audio>
          </p:childTnLst>
        </p:cTn>
      </p:par>
    </p:tnLst>
    <p:bldLst>
      <p:bldP build="whole" bldLvl="1" animBg="1" rev="0" advAuto="0" spid="1165" grpId="5"/>
      <p:bldP build="whole" bldLvl="1" animBg="1" rev="0" advAuto="0" spid="1171" grpId="9"/>
      <p:bldP build="whole" bldLvl="1" animBg="1" rev="0" advAuto="0" spid="1168" grpId="1"/>
      <p:bldP build="whole" bldLvl="1" animBg="1" rev="0" advAuto="0" spid="1169" grpId="3"/>
      <p:bldP build="whole" bldLvl="1" animBg="1" rev="0" advAuto="0" spid="1176" grpId="2"/>
      <p:bldP build="whole" bldLvl="1" animBg="1" rev="0" advAuto="0" spid="1171" grpId="10"/>
      <p:bldP build="whole" bldLvl="1" animBg="1" rev="0" advAuto="0" spid="1170" grpId="7"/>
      <p:bldP build="whole" bldLvl="1" animBg="1" rev="0" advAuto="0" spid="1172" grpId="11"/>
      <p:bldP build="whole" bldLvl="1" animBg="1" rev="0" advAuto="0" spid="1172" grpId="12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8" name="Table"/>
          <p:cNvGraphicFramePr/>
          <p:nvPr/>
        </p:nvGraphicFramePr>
        <p:xfrm>
          <a:off x="2859488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79" name="Table"/>
          <p:cNvGraphicFramePr/>
          <p:nvPr/>
        </p:nvGraphicFramePr>
        <p:xfrm>
          <a:off x="721132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80" name="Table"/>
          <p:cNvGraphicFramePr/>
          <p:nvPr/>
        </p:nvGraphicFramePr>
        <p:xfrm>
          <a:off x="11563162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81" name="Table"/>
          <p:cNvGraphicFramePr/>
          <p:nvPr/>
        </p:nvGraphicFramePr>
        <p:xfrm>
          <a:off x="15914999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82" name="Table"/>
          <p:cNvGraphicFramePr/>
          <p:nvPr/>
        </p:nvGraphicFramePr>
        <p:xfrm>
          <a:off x="2026683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83" name="Table"/>
          <p:cNvGraphicFramePr/>
          <p:nvPr/>
        </p:nvGraphicFramePr>
        <p:xfrm>
          <a:off x="2859488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84" name="Table"/>
          <p:cNvGraphicFramePr/>
          <p:nvPr/>
        </p:nvGraphicFramePr>
        <p:xfrm>
          <a:off x="721132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85" name="Table"/>
          <p:cNvGraphicFramePr/>
          <p:nvPr/>
        </p:nvGraphicFramePr>
        <p:xfrm>
          <a:off x="11563162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86" name="Table"/>
          <p:cNvGraphicFramePr/>
          <p:nvPr/>
        </p:nvGraphicFramePr>
        <p:xfrm>
          <a:off x="15914999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87" name="Table"/>
          <p:cNvGraphicFramePr/>
          <p:nvPr/>
        </p:nvGraphicFramePr>
        <p:xfrm>
          <a:off x="2026683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88" name="Table"/>
          <p:cNvGraphicFramePr/>
          <p:nvPr/>
        </p:nvGraphicFramePr>
        <p:xfrm>
          <a:off x="2859488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
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89" name="Table"/>
          <p:cNvGraphicFramePr/>
          <p:nvPr/>
        </p:nvGraphicFramePr>
        <p:xfrm>
          <a:off x="721132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90" name="Table"/>
          <p:cNvGraphicFramePr/>
          <p:nvPr/>
        </p:nvGraphicFramePr>
        <p:xfrm>
          <a:off x="11563162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91" name="Table"/>
          <p:cNvGraphicFramePr/>
          <p:nvPr/>
        </p:nvGraphicFramePr>
        <p:xfrm>
          <a:off x="15914999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92" name="Table"/>
          <p:cNvGraphicFramePr/>
          <p:nvPr/>
        </p:nvGraphicFramePr>
        <p:xfrm>
          <a:off x="2026683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93" name="Table"/>
          <p:cNvGraphicFramePr/>
          <p:nvPr/>
        </p:nvGraphicFramePr>
        <p:xfrm>
          <a:off x="2859488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94" name="Table"/>
          <p:cNvGraphicFramePr/>
          <p:nvPr/>
        </p:nvGraphicFramePr>
        <p:xfrm>
          <a:off x="721132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95" name="Table"/>
          <p:cNvGraphicFramePr/>
          <p:nvPr/>
        </p:nvGraphicFramePr>
        <p:xfrm>
          <a:off x="11563162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96" name="Table"/>
          <p:cNvGraphicFramePr/>
          <p:nvPr/>
        </p:nvGraphicFramePr>
        <p:xfrm>
          <a:off x="15914999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197" name="Table"/>
          <p:cNvGraphicFramePr/>
          <p:nvPr/>
        </p:nvGraphicFramePr>
        <p:xfrm>
          <a:off x="2026683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203" name="Group"/>
          <p:cNvGrpSpPr/>
          <p:nvPr/>
        </p:nvGrpSpPr>
        <p:grpSpPr>
          <a:xfrm>
            <a:off x="4686599" y="4195687"/>
            <a:ext cx="17817127" cy="688976"/>
            <a:chOff x="0" y="0"/>
            <a:chExt cx="17817125" cy="688975"/>
          </a:xfrm>
        </p:grpSpPr>
        <p:sp>
          <p:nvSpPr>
            <p:cNvPr id="1198" name="4"/>
            <p:cNvSpPr txBox="1"/>
            <p:nvPr/>
          </p:nvSpPr>
          <p:spPr>
            <a:xfrm>
              <a:off x="-1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1199" name="3"/>
            <p:cNvSpPr txBox="1"/>
            <p:nvPr/>
          </p:nvSpPr>
          <p:spPr>
            <a:xfrm>
              <a:off x="4351836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200" name="2"/>
            <p:cNvSpPr txBox="1"/>
            <p:nvPr/>
          </p:nvSpPr>
          <p:spPr>
            <a:xfrm>
              <a:off x="8703673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201" name="1"/>
            <p:cNvSpPr txBox="1"/>
            <p:nvPr/>
          </p:nvSpPr>
          <p:spPr>
            <a:xfrm>
              <a:off x="13114266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202" name="0"/>
            <p:cNvSpPr txBox="1"/>
            <p:nvPr/>
          </p:nvSpPr>
          <p:spPr>
            <a:xfrm>
              <a:off x="17407347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0</a:t>
              </a:r>
            </a:p>
          </p:txBody>
        </p:sp>
      </p:grpSp>
      <p:grpSp>
        <p:nvGrpSpPr>
          <p:cNvPr id="1209" name="Group"/>
          <p:cNvGrpSpPr/>
          <p:nvPr/>
        </p:nvGrpSpPr>
        <p:grpSpPr>
          <a:xfrm>
            <a:off x="3685088" y="3389387"/>
            <a:ext cx="19697366" cy="904876"/>
            <a:chOff x="0" y="0"/>
            <a:chExt cx="19697365" cy="904875"/>
          </a:xfrm>
        </p:grpSpPr>
        <p:sp>
          <p:nvSpPr>
            <p:cNvPr id="1204" name="Volume"/>
            <p:cNvSpPr txBox="1"/>
            <p:nvPr/>
          </p:nvSpPr>
          <p:spPr>
            <a:xfrm>
              <a:off x="8708944" y="0"/>
              <a:ext cx="240226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Volume</a:t>
              </a:r>
            </a:p>
          </p:txBody>
        </p:sp>
        <p:sp>
          <p:nvSpPr>
            <p:cNvPr id="1205" name="Length"/>
            <p:cNvSpPr txBox="1"/>
            <p:nvPr/>
          </p:nvSpPr>
          <p:spPr>
            <a:xfrm>
              <a:off x="13126048" y="0"/>
              <a:ext cx="227172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Length</a:t>
              </a:r>
            </a:p>
          </p:txBody>
        </p:sp>
        <p:sp>
          <p:nvSpPr>
            <p:cNvPr id="1206" name="Frequency"/>
            <p:cNvSpPr txBox="1"/>
            <p:nvPr/>
          </p:nvSpPr>
          <p:spPr>
            <a:xfrm>
              <a:off x="3664862" y="0"/>
              <a:ext cx="336685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Frequency</a:t>
              </a:r>
            </a:p>
          </p:txBody>
        </p:sp>
        <p:sp>
          <p:nvSpPr>
            <p:cNvPr id="1207" name="Control"/>
            <p:cNvSpPr txBox="1"/>
            <p:nvPr/>
          </p:nvSpPr>
          <p:spPr>
            <a:xfrm>
              <a:off x="0" y="0"/>
              <a:ext cx="241280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Control</a:t>
              </a:r>
            </a:p>
          </p:txBody>
        </p:sp>
        <p:sp>
          <p:nvSpPr>
            <p:cNvPr id="1208" name="Sweep"/>
            <p:cNvSpPr txBox="1"/>
            <p:nvPr/>
          </p:nvSpPr>
          <p:spPr>
            <a:xfrm>
              <a:off x="17530130" y="0"/>
              <a:ext cx="216723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Sweep</a:t>
              </a:r>
            </a:p>
          </p:txBody>
        </p:sp>
      </p:grpSp>
      <p:sp>
        <p:nvSpPr>
          <p:cNvPr id="1210" name="Pulse A"/>
          <p:cNvSpPr txBox="1"/>
          <p:nvPr/>
        </p:nvSpPr>
        <p:spPr>
          <a:xfrm>
            <a:off x="486811" y="4858814"/>
            <a:ext cx="2230892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r"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Pulse A</a:t>
            </a:r>
          </a:p>
        </p:txBody>
      </p:sp>
      <p:sp>
        <p:nvSpPr>
          <p:cNvPr id="1211" name="Pulse B"/>
          <p:cNvSpPr txBox="1"/>
          <p:nvPr/>
        </p:nvSpPr>
        <p:spPr>
          <a:xfrm>
            <a:off x="465882" y="5940780"/>
            <a:ext cx="2251821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r"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Pulse B</a:t>
            </a:r>
          </a:p>
        </p:txBody>
      </p:sp>
      <p:sp>
        <p:nvSpPr>
          <p:cNvPr id="1212" name="Rectangle"/>
          <p:cNvSpPr/>
          <p:nvPr/>
        </p:nvSpPr>
        <p:spPr>
          <a:xfrm>
            <a:off x="2818954" y="4968606"/>
            <a:ext cx="17194779" cy="169757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213" name="Rectangle"/>
          <p:cNvSpPr/>
          <p:nvPr/>
        </p:nvSpPr>
        <p:spPr>
          <a:xfrm>
            <a:off x="15880495" y="4968606"/>
            <a:ext cx="1088212" cy="169757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214" name="audio_pulse_12percent-duty.wav" descr="audio_pulse_12percent-duty.wav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625082" y="804616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5" name="audio_pulse_25percent-duty.wav" descr="audio_pulse_25percent-duty.wav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7741877" y="802421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6" name="audio_pulse_50percent-duty.wav" descr="audio_pulse_50percent-duty.wav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746959" y="789055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7" name="pulse-duty-cycle-12.5percent.png" descr="pulse-duty-cycle-12.5percent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764830" y="8757559"/>
            <a:ext cx="4876801" cy="304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8" name="pulse-duty-cycle-75percent.png" descr="pulse-duty-cycle-75percent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7742369" y="8757559"/>
            <a:ext cx="4876801" cy="304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9" name="pulse-duty-cycle-25percent.png" descr="pulse-duty-cycle-25percent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7090676" y="8757559"/>
            <a:ext cx="4876801" cy="304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0" name="pulse-duty-cycle-50percent.png" descr="pulse-duty-cycle-50percent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2416523" y="8757559"/>
            <a:ext cx="4876801" cy="304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21" name="audio_pulse_25percent-duty.wav" descr="audio_pulse_25percent-duty.wav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822737" y="7964193"/>
            <a:ext cx="571501" cy="571501"/>
          </a:xfrm>
          <a:prstGeom prst="rect">
            <a:avLst/>
          </a:prstGeom>
          <a:ln w="12700">
            <a:miter lim="400000"/>
          </a:ln>
        </p:spPr>
      </p:pic>
      <p:sp>
        <p:nvSpPr>
          <p:cNvPr id="1222" name="12.5%"/>
          <p:cNvSpPr txBox="1"/>
          <p:nvPr/>
        </p:nvSpPr>
        <p:spPr>
          <a:xfrm>
            <a:off x="3315213" y="11920593"/>
            <a:ext cx="1776035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12.5%</a:t>
            </a:r>
          </a:p>
        </p:txBody>
      </p:sp>
      <p:sp>
        <p:nvSpPr>
          <p:cNvPr id="1223" name="25%"/>
          <p:cNvSpPr txBox="1"/>
          <p:nvPr/>
        </p:nvSpPr>
        <p:spPr>
          <a:xfrm>
            <a:off x="8879370" y="11920593"/>
            <a:ext cx="1299413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25%</a:t>
            </a:r>
          </a:p>
        </p:txBody>
      </p:sp>
      <p:sp>
        <p:nvSpPr>
          <p:cNvPr id="1224" name="50%"/>
          <p:cNvSpPr txBox="1"/>
          <p:nvPr/>
        </p:nvSpPr>
        <p:spPr>
          <a:xfrm>
            <a:off x="14205216" y="11920593"/>
            <a:ext cx="1299413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50%</a:t>
            </a:r>
          </a:p>
        </p:txBody>
      </p:sp>
      <p:sp>
        <p:nvSpPr>
          <p:cNvPr id="1225" name="75%"/>
          <p:cNvSpPr txBox="1"/>
          <p:nvPr/>
        </p:nvSpPr>
        <p:spPr>
          <a:xfrm>
            <a:off x="19531063" y="11920593"/>
            <a:ext cx="1299413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75%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wipe dir="r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1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xit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2" dur="499" fill="hold"/>
                                        <p:tgtEl>
                                          <p:spTgt spid="1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99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99" fill="hold"/>
                                        <p:tgtEl>
                                          <p:spTgt spid="1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99" fill="hold"/>
                                        <p:tgtEl>
                                          <p:spTgt spid="1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3" dur="499"/>
                                        <p:tgtEl>
                                          <p:spTgt spid="1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9"/>
                            </p:stCondLst>
                            <p:childTnLst>
                              <p:par>
                                <p:cTn id="25" presetClass="entr" nodeType="after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499"/>
                                        <p:tgtEl>
                                          <p:spTgt spid="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98"/>
                            </p:stCondLst>
                            <p:childTnLst>
                              <p:par>
                                <p:cTn id="29" presetClass="mediacall" nodeType="after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589025" fill="hold"/>
                                        <p:tgtEl>
                                          <p:spTgt spid="1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499"/>
                                        <p:tgtEl>
                                          <p:spTgt spid="1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9"/>
                            </p:stCondLst>
                            <p:childTnLst>
                              <p:par>
                                <p:cTn id="37" presetClass="entr" nodeType="after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9" dur="499"/>
                                        <p:tgtEl>
                                          <p:spTgt spid="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98"/>
                            </p:stCondLst>
                            <p:childTnLst>
                              <p:par>
                                <p:cTn id="41" presetClass="mediacall" nodeType="after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647074" fill="hold"/>
                                        <p:tgtEl>
                                          <p:spTgt spid="12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7" dur="499"/>
                                        <p:tgtEl>
                                          <p:spTgt spid="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9"/>
                            </p:stCondLst>
                            <p:childTnLst>
                              <p:par>
                                <p:cTn id="49" presetClass="entr" nodeType="after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1" dur="499"/>
                                        <p:tgtEl>
                                          <p:spTgt spid="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98"/>
                            </p:stCondLst>
                            <p:childTnLst>
                              <p:par>
                                <p:cTn id="53" presetClass="mediacall" nodeType="after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542585" fill="hold"/>
                                        <p:tgtEl>
                                          <p:spTgt spid="12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9" dur="499"/>
                                        <p:tgtEl>
                                          <p:spTgt spid="1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99"/>
                            </p:stCondLst>
                            <p:childTnLst>
                              <p:par>
                                <p:cTn id="61" presetClass="entr" nodeType="afterEffect" presetID="9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3" dur="499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98"/>
                            </p:stCondLst>
                            <p:childTnLst>
                              <p:par>
                                <p:cTn id="65" presetClass="mediacall" nodeType="afterEffect" presetSubtype="0" presetID="1" grpId="1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647074" fill="hold"/>
                                        <p:tgtEl>
                                          <p:spTgt spid="12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67" fill="hold" display="0">
                  <p:stCondLst>
                    <p:cond delay="indefinite"/>
                  </p:stCondLst>
                </p:cTn>
                <p:tgtEl>
                  <p:spTgt spid="1216"/>
                </p:tgtEl>
              </p:cMediaNode>
            </p:audio>
            <p:audio isNarration="0">
              <p:cMediaNode mute="0" showWhenStopped="0" numSld="1" vol="100000">
                <p:cTn id="68" fill="hold" display="0">
                  <p:stCondLst>
                    <p:cond delay="indefinite"/>
                  </p:stCondLst>
                </p:cTn>
                <p:tgtEl>
                  <p:spTgt spid="1215"/>
                </p:tgtEl>
              </p:cMediaNode>
            </p:audio>
            <p:audio isNarration="0">
              <p:cMediaNode mute="0" showWhenStopped="0" numSld="1" vol="100000">
                <p:cTn id="69" fill="hold" display="0">
                  <p:stCondLst>
                    <p:cond delay="indefinite"/>
                  </p:stCondLst>
                </p:cTn>
                <p:tgtEl>
                  <p:spTgt spid="1214"/>
                </p:tgtEl>
              </p:cMediaNode>
            </p:audio>
            <p:audio isNarration="0">
              <p:cMediaNode mute="0" showWhenStopped="0" numSld="1" vol="100000">
                <p:cTn id="70" fill="hold" display="0">
                  <p:stCondLst>
                    <p:cond delay="indefinite"/>
                  </p:stCondLst>
                </p:cTn>
                <p:tgtEl>
                  <p:spTgt spid="1221"/>
                </p:tgtEl>
              </p:cMediaNode>
            </p:audio>
          </p:childTnLst>
        </p:cTn>
      </p:par>
    </p:tnLst>
    <p:bldLst>
      <p:bldP build="whole" bldLvl="1" animBg="1" rev="0" advAuto="0" spid="1223" grpId="8"/>
      <p:bldP build="whole" bldLvl="1" animBg="1" rev="0" advAuto="0" spid="1222" grpId="5"/>
      <p:bldP build="whole" bldLvl="1" animBg="1" rev="0" advAuto="0" spid="1219" grpId="7"/>
      <p:bldP build="whole" bldLvl="1" animBg="1" rev="0" advAuto="0" spid="1220" grpId="10"/>
      <p:bldP build="whole" bldLvl="1" animBg="1" rev="0" advAuto="0" spid="1217" grpId="4"/>
      <p:bldP build="whole" bldLvl="1" animBg="1" rev="0" advAuto="0" spid="1224" grpId="11"/>
      <p:bldP build="whole" bldLvl="1" animBg="1" rev="0" advAuto="0" spid="1218" grpId="13"/>
      <p:bldP build="whole" bldLvl="1" animBg="1" rev="0" advAuto="0" spid="1213" grpId="3"/>
      <p:bldP build="whole" bldLvl="1" animBg="1" rev="0" advAuto="0" spid="1225" grpId="14"/>
      <p:bldP build="whole" bldLvl="1" animBg="1" rev="0" advAuto="0" spid="1212" grpId="1"/>
      <p:bldP build="whole" bldLvl="1" animBg="1" rev="0" advAuto="0" spid="1212" grpId="2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7" name="Table"/>
          <p:cNvGraphicFramePr/>
          <p:nvPr/>
        </p:nvGraphicFramePr>
        <p:xfrm>
          <a:off x="2859488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28" name="Table"/>
          <p:cNvGraphicFramePr/>
          <p:nvPr/>
        </p:nvGraphicFramePr>
        <p:xfrm>
          <a:off x="721132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29" name="Table"/>
          <p:cNvGraphicFramePr/>
          <p:nvPr/>
        </p:nvGraphicFramePr>
        <p:xfrm>
          <a:off x="11563162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30" name="Table"/>
          <p:cNvGraphicFramePr/>
          <p:nvPr/>
        </p:nvGraphicFramePr>
        <p:xfrm>
          <a:off x="15914999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31" name="Table"/>
          <p:cNvGraphicFramePr/>
          <p:nvPr/>
        </p:nvGraphicFramePr>
        <p:xfrm>
          <a:off x="2026683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32" name="Table"/>
          <p:cNvGraphicFramePr/>
          <p:nvPr/>
        </p:nvGraphicFramePr>
        <p:xfrm>
          <a:off x="2859488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33" name="Table"/>
          <p:cNvGraphicFramePr/>
          <p:nvPr/>
        </p:nvGraphicFramePr>
        <p:xfrm>
          <a:off x="721132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34" name="Table"/>
          <p:cNvGraphicFramePr/>
          <p:nvPr/>
        </p:nvGraphicFramePr>
        <p:xfrm>
          <a:off x="11563162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35" name="Table"/>
          <p:cNvGraphicFramePr/>
          <p:nvPr/>
        </p:nvGraphicFramePr>
        <p:xfrm>
          <a:off x="15914999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36" name="Table"/>
          <p:cNvGraphicFramePr/>
          <p:nvPr/>
        </p:nvGraphicFramePr>
        <p:xfrm>
          <a:off x="2026683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37" name="Table"/>
          <p:cNvGraphicFramePr/>
          <p:nvPr/>
        </p:nvGraphicFramePr>
        <p:xfrm>
          <a:off x="2859488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
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38" name="Table"/>
          <p:cNvGraphicFramePr/>
          <p:nvPr/>
        </p:nvGraphicFramePr>
        <p:xfrm>
          <a:off x="721132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39" name="Table"/>
          <p:cNvGraphicFramePr/>
          <p:nvPr/>
        </p:nvGraphicFramePr>
        <p:xfrm>
          <a:off x="11563162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40" name="Table"/>
          <p:cNvGraphicFramePr/>
          <p:nvPr/>
        </p:nvGraphicFramePr>
        <p:xfrm>
          <a:off x="15914999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41" name="Table"/>
          <p:cNvGraphicFramePr/>
          <p:nvPr/>
        </p:nvGraphicFramePr>
        <p:xfrm>
          <a:off x="2026683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42" name="Table"/>
          <p:cNvGraphicFramePr/>
          <p:nvPr/>
        </p:nvGraphicFramePr>
        <p:xfrm>
          <a:off x="2859488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43" name="Table"/>
          <p:cNvGraphicFramePr/>
          <p:nvPr/>
        </p:nvGraphicFramePr>
        <p:xfrm>
          <a:off x="721132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44" name="Table"/>
          <p:cNvGraphicFramePr/>
          <p:nvPr/>
        </p:nvGraphicFramePr>
        <p:xfrm>
          <a:off x="11563162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45" name="Table"/>
          <p:cNvGraphicFramePr/>
          <p:nvPr/>
        </p:nvGraphicFramePr>
        <p:xfrm>
          <a:off x="15914999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46" name="Table"/>
          <p:cNvGraphicFramePr/>
          <p:nvPr/>
        </p:nvGraphicFramePr>
        <p:xfrm>
          <a:off x="2026683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252" name="Group"/>
          <p:cNvGrpSpPr/>
          <p:nvPr/>
        </p:nvGrpSpPr>
        <p:grpSpPr>
          <a:xfrm>
            <a:off x="4686599" y="4195687"/>
            <a:ext cx="17817127" cy="688976"/>
            <a:chOff x="0" y="0"/>
            <a:chExt cx="17817125" cy="688975"/>
          </a:xfrm>
        </p:grpSpPr>
        <p:sp>
          <p:nvSpPr>
            <p:cNvPr id="1247" name="4"/>
            <p:cNvSpPr txBox="1"/>
            <p:nvPr/>
          </p:nvSpPr>
          <p:spPr>
            <a:xfrm>
              <a:off x="-1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1248" name="3"/>
            <p:cNvSpPr txBox="1"/>
            <p:nvPr/>
          </p:nvSpPr>
          <p:spPr>
            <a:xfrm>
              <a:off x="4351836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249" name="2"/>
            <p:cNvSpPr txBox="1"/>
            <p:nvPr/>
          </p:nvSpPr>
          <p:spPr>
            <a:xfrm>
              <a:off x="8703673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250" name="1"/>
            <p:cNvSpPr txBox="1"/>
            <p:nvPr/>
          </p:nvSpPr>
          <p:spPr>
            <a:xfrm>
              <a:off x="13114266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251" name="0"/>
            <p:cNvSpPr txBox="1"/>
            <p:nvPr/>
          </p:nvSpPr>
          <p:spPr>
            <a:xfrm>
              <a:off x="17407347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0</a:t>
              </a:r>
            </a:p>
          </p:txBody>
        </p:sp>
      </p:grpSp>
      <p:grpSp>
        <p:nvGrpSpPr>
          <p:cNvPr id="1258" name="Group"/>
          <p:cNvGrpSpPr/>
          <p:nvPr/>
        </p:nvGrpSpPr>
        <p:grpSpPr>
          <a:xfrm>
            <a:off x="3685088" y="3389387"/>
            <a:ext cx="19697366" cy="904876"/>
            <a:chOff x="0" y="0"/>
            <a:chExt cx="19697365" cy="904875"/>
          </a:xfrm>
        </p:grpSpPr>
        <p:sp>
          <p:nvSpPr>
            <p:cNvPr id="1253" name="Volume"/>
            <p:cNvSpPr txBox="1"/>
            <p:nvPr/>
          </p:nvSpPr>
          <p:spPr>
            <a:xfrm>
              <a:off x="8708944" y="0"/>
              <a:ext cx="240226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Volume</a:t>
              </a:r>
            </a:p>
          </p:txBody>
        </p:sp>
        <p:sp>
          <p:nvSpPr>
            <p:cNvPr id="1254" name="Length"/>
            <p:cNvSpPr txBox="1"/>
            <p:nvPr/>
          </p:nvSpPr>
          <p:spPr>
            <a:xfrm>
              <a:off x="13126048" y="0"/>
              <a:ext cx="227172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Length</a:t>
              </a:r>
            </a:p>
          </p:txBody>
        </p:sp>
        <p:sp>
          <p:nvSpPr>
            <p:cNvPr id="1255" name="Frequency"/>
            <p:cNvSpPr txBox="1"/>
            <p:nvPr/>
          </p:nvSpPr>
          <p:spPr>
            <a:xfrm>
              <a:off x="3664862" y="0"/>
              <a:ext cx="336685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Frequency</a:t>
              </a:r>
            </a:p>
          </p:txBody>
        </p:sp>
        <p:sp>
          <p:nvSpPr>
            <p:cNvPr id="1256" name="Control"/>
            <p:cNvSpPr txBox="1"/>
            <p:nvPr/>
          </p:nvSpPr>
          <p:spPr>
            <a:xfrm>
              <a:off x="0" y="0"/>
              <a:ext cx="241280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Control</a:t>
              </a:r>
            </a:p>
          </p:txBody>
        </p:sp>
        <p:sp>
          <p:nvSpPr>
            <p:cNvPr id="1257" name="Sweep"/>
            <p:cNvSpPr txBox="1"/>
            <p:nvPr/>
          </p:nvSpPr>
          <p:spPr>
            <a:xfrm>
              <a:off x="17530130" y="0"/>
              <a:ext cx="216723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Sweep</a:t>
              </a:r>
            </a:p>
          </p:txBody>
        </p:sp>
      </p:grpSp>
      <p:sp>
        <p:nvSpPr>
          <p:cNvPr id="1259" name="Pulse A"/>
          <p:cNvSpPr txBox="1"/>
          <p:nvPr/>
        </p:nvSpPr>
        <p:spPr>
          <a:xfrm>
            <a:off x="486811" y="4858814"/>
            <a:ext cx="2230892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r"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Pulse A</a:t>
            </a:r>
          </a:p>
        </p:txBody>
      </p:sp>
      <p:sp>
        <p:nvSpPr>
          <p:cNvPr id="1260" name="Pulse B"/>
          <p:cNvSpPr txBox="1"/>
          <p:nvPr/>
        </p:nvSpPr>
        <p:spPr>
          <a:xfrm>
            <a:off x="465882" y="5940780"/>
            <a:ext cx="2251821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r"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Pulse B</a:t>
            </a:r>
          </a:p>
        </p:txBody>
      </p:sp>
      <p:sp>
        <p:nvSpPr>
          <p:cNvPr id="1261" name="Rectangle"/>
          <p:cNvSpPr/>
          <p:nvPr/>
        </p:nvSpPr>
        <p:spPr>
          <a:xfrm>
            <a:off x="11533595" y="4968606"/>
            <a:ext cx="4123136" cy="169757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262" name="audio_pulse_envelope-down.wav" descr="audio_pulse_envelope-down.wav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579735" y="7675224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63" name="audio_pulse_envelope-up.wav" descr="audio_pulse_envelope-up.wav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6965858" y="76088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wipe dir="r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1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42585" fill="hold"/>
                                        <p:tgtEl>
                                          <p:spTgt spid="12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507755" fill="hold"/>
                                        <p:tgtEl>
                                          <p:spTgt spid="1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17" fill="hold" display="0">
                  <p:stCondLst>
                    <p:cond delay="indefinite"/>
                  </p:stCondLst>
                </p:cTn>
                <p:tgtEl>
                  <p:spTgt spid="1263"/>
                </p:tgtEl>
              </p:cMediaNode>
            </p:audio>
            <p:audio isNarration="0">
              <p:cMediaNode mute="0" showWhenStopped="0" numSld="1" vol="100000">
                <p:cTn id="18" fill="hold" display="0">
                  <p:stCondLst>
                    <p:cond delay="indefinite"/>
                  </p:stCondLst>
                </p:cTn>
                <p:tgtEl>
                  <p:spTgt spid="1262"/>
                </p:tgtEl>
              </p:cMediaNode>
            </p:audio>
          </p:childTnLst>
        </p:cTn>
      </p:par>
    </p:tnLst>
    <p:bldLst>
      <p:bldP build="whole" bldLvl="1" animBg="1" rev="0" advAuto="0" spid="1261" grpId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5" name="Table"/>
          <p:cNvGraphicFramePr/>
          <p:nvPr/>
        </p:nvGraphicFramePr>
        <p:xfrm>
          <a:off x="2859488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66" name="Table"/>
          <p:cNvGraphicFramePr/>
          <p:nvPr/>
        </p:nvGraphicFramePr>
        <p:xfrm>
          <a:off x="721132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67" name="Table"/>
          <p:cNvGraphicFramePr/>
          <p:nvPr/>
        </p:nvGraphicFramePr>
        <p:xfrm>
          <a:off x="11563162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68" name="Table"/>
          <p:cNvGraphicFramePr/>
          <p:nvPr/>
        </p:nvGraphicFramePr>
        <p:xfrm>
          <a:off x="15914999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69" name="Table"/>
          <p:cNvGraphicFramePr/>
          <p:nvPr/>
        </p:nvGraphicFramePr>
        <p:xfrm>
          <a:off x="2026683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70" name="Table"/>
          <p:cNvGraphicFramePr/>
          <p:nvPr/>
        </p:nvGraphicFramePr>
        <p:xfrm>
          <a:off x="2859488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71" name="Table"/>
          <p:cNvGraphicFramePr/>
          <p:nvPr/>
        </p:nvGraphicFramePr>
        <p:xfrm>
          <a:off x="721132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72" name="Table"/>
          <p:cNvGraphicFramePr/>
          <p:nvPr/>
        </p:nvGraphicFramePr>
        <p:xfrm>
          <a:off x="11563162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73" name="Table"/>
          <p:cNvGraphicFramePr/>
          <p:nvPr/>
        </p:nvGraphicFramePr>
        <p:xfrm>
          <a:off x="15914999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74" name="Table"/>
          <p:cNvGraphicFramePr/>
          <p:nvPr/>
        </p:nvGraphicFramePr>
        <p:xfrm>
          <a:off x="2026683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75" name="Table"/>
          <p:cNvGraphicFramePr/>
          <p:nvPr/>
        </p:nvGraphicFramePr>
        <p:xfrm>
          <a:off x="2859488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
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76" name="Table"/>
          <p:cNvGraphicFramePr/>
          <p:nvPr/>
        </p:nvGraphicFramePr>
        <p:xfrm>
          <a:off x="721132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77" name="Table"/>
          <p:cNvGraphicFramePr/>
          <p:nvPr/>
        </p:nvGraphicFramePr>
        <p:xfrm>
          <a:off x="11563162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78" name="Table"/>
          <p:cNvGraphicFramePr/>
          <p:nvPr/>
        </p:nvGraphicFramePr>
        <p:xfrm>
          <a:off x="15914999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79" name="Table"/>
          <p:cNvGraphicFramePr/>
          <p:nvPr/>
        </p:nvGraphicFramePr>
        <p:xfrm>
          <a:off x="2026683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80" name="Table"/>
          <p:cNvGraphicFramePr/>
          <p:nvPr/>
        </p:nvGraphicFramePr>
        <p:xfrm>
          <a:off x="2859488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81" name="Table"/>
          <p:cNvGraphicFramePr/>
          <p:nvPr/>
        </p:nvGraphicFramePr>
        <p:xfrm>
          <a:off x="721132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82" name="Table"/>
          <p:cNvGraphicFramePr/>
          <p:nvPr/>
        </p:nvGraphicFramePr>
        <p:xfrm>
          <a:off x="11563162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83" name="Table"/>
          <p:cNvGraphicFramePr/>
          <p:nvPr/>
        </p:nvGraphicFramePr>
        <p:xfrm>
          <a:off x="15914999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284" name="Table"/>
          <p:cNvGraphicFramePr/>
          <p:nvPr/>
        </p:nvGraphicFramePr>
        <p:xfrm>
          <a:off x="2026683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290" name="Group"/>
          <p:cNvGrpSpPr/>
          <p:nvPr/>
        </p:nvGrpSpPr>
        <p:grpSpPr>
          <a:xfrm>
            <a:off x="4686599" y="4195687"/>
            <a:ext cx="17817127" cy="688976"/>
            <a:chOff x="0" y="0"/>
            <a:chExt cx="17817125" cy="688975"/>
          </a:xfrm>
        </p:grpSpPr>
        <p:sp>
          <p:nvSpPr>
            <p:cNvPr id="1285" name="4"/>
            <p:cNvSpPr txBox="1"/>
            <p:nvPr/>
          </p:nvSpPr>
          <p:spPr>
            <a:xfrm>
              <a:off x="-1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1286" name="3"/>
            <p:cNvSpPr txBox="1"/>
            <p:nvPr/>
          </p:nvSpPr>
          <p:spPr>
            <a:xfrm>
              <a:off x="4351836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287" name="2"/>
            <p:cNvSpPr txBox="1"/>
            <p:nvPr/>
          </p:nvSpPr>
          <p:spPr>
            <a:xfrm>
              <a:off x="8703673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288" name="1"/>
            <p:cNvSpPr txBox="1"/>
            <p:nvPr/>
          </p:nvSpPr>
          <p:spPr>
            <a:xfrm>
              <a:off x="13114266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289" name="0"/>
            <p:cNvSpPr txBox="1"/>
            <p:nvPr/>
          </p:nvSpPr>
          <p:spPr>
            <a:xfrm>
              <a:off x="17407347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0</a:t>
              </a:r>
            </a:p>
          </p:txBody>
        </p:sp>
      </p:grpSp>
      <p:grpSp>
        <p:nvGrpSpPr>
          <p:cNvPr id="1296" name="Group"/>
          <p:cNvGrpSpPr/>
          <p:nvPr/>
        </p:nvGrpSpPr>
        <p:grpSpPr>
          <a:xfrm>
            <a:off x="3685088" y="3389387"/>
            <a:ext cx="19697366" cy="904876"/>
            <a:chOff x="0" y="0"/>
            <a:chExt cx="19697365" cy="904875"/>
          </a:xfrm>
        </p:grpSpPr>
        <p:sp>
          <p:nvSpPr>
            <p:cNvPr id="1291" name="Volume"/>
            <p:cNvSpPr txBox="1"/>
            <p:nvPr/>
          </p:nvSpPr>
          <p:spPr>
            <a:xfrm>
              <a:off x="8708944" y="0"/>
              <a:ext cx="240226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Volume</a:t>
              </a:r>
            </a:p>
          </p:txBody>
        </p:sp>
        <p:sp>
          <p:nvSpPr>
            <p:cNvPr id="1292" name="Length"/>
            <p:cNvSpPr txBox="1"/>
            <p:nvPr/>
          </p:nvSpPr>
          <p:spPr>
            <a:xfrm>
              <a:off x="13126048" y="0"/>
              <a:ext cx="227172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Length</a:t>
              </a:r>
            </a:p>
          </p:txBody>
        </p:sp>
        <p:sp>
          <p:nvSpPr>
            <p:cNvPr id="1293" name="Frequency"/>
            <p:cNvSpPr txBox="1"/>
            <p:nvPr/>
          </p:nvSpPr>
          <p:spPr>
            <a:xfrm>
              <a:off x="3664862" y="0"/>
              <a:ext cx="336685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Frequency</a:t>
              </a:r>
            </a:p>
          </p:txBody>
        </p:sp>
        <p:sp>
          <p:nvSpPr>
            <p:cNvPr id="1294" name="Control"/>
            <p:cNvSpPr txBox="1"/>
            <p:nvPr/>
          </p:nvSpPr>
          <p:spPr>
            <a:xfrm>
              <a:off x="0" y="0"/>
              <a:ext cx="241280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Control</a:t>
              </a:r>
            </a:p>
          </p:txBody>
        </p:sp>
        <p:sp>
          <p:nvSpPr>
            <p:cNvPr id="1295" name="Sweep"/>
            <p:cNvSpPr txBox="1"/>
            <p:nvPr/>
          </p:nvSpPr>
          <p:spPr>
            <a:xfrm>
              <a:off x="17530130" y="0"/>
              <a:ext cx="216723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Sweep</a:t>
              </a:r>
            </a:p>
          </p:txBody>
        </p:sp>
      </p:grpSp>
      <p:sp>
        <p:nvSpPr>
          <p:cNvPr id="1297" name="Pulse A"/>
          <p:cNvSpPr txBox="1"/>
          <p:nvPr/>
        </p:nvSpPr>
        <p:spPr>
          <a:xfrm>
            <a:off x="486811" y="4858814"/>
            <a:ext cx="2230892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r"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Pulse A</a:t>
            </a:r>
          </a:p>
        </p:txBody>
      </p:sp>
      <p:sp>
        <p:nvSpPr>
          <p:cNvPr id="1298" name="Pulse B"/>
          <p:cNvSpPr txBox="1"/>
          <p:nvPr/>
        </p:nvSpPr>
        <p:spPr>
          <a:xfrm>
            <a:off x="465882" y="5940780"/>
            <a:ext cx="2251821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r"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Pulse B</a:t>
            </a:r>
          </a:p>
        </p:txBody>
      </p:sp>
      <p:sp>
        <p:nvSpPr>
          <p:cNvPr id="1299" name="Rectangle"/>
          <p:cNvSpPr/>
          <p:nvPr/>
        </p:nvSpPr>
        <p:spPr>
          <a:xfrm>
            <a:off x="20737962" y="4968606"/>
            <a:ext cx="3631783" cy="5778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300" name="audio_pulse_sound-effects.wav" descr="audio_pulse_sound-effects.wav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507830" y="788743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1" name="audio_pulse_sweep-down.wav" descr="audio_pulse_sweep-down.wav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1928181" y="791777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2" name="audio_pulse_sweep-up.wav" descr="audio_pulse_sweep-up.wav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106868" y="792393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wipe dir="r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1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496145" fill="hold"/>
                                        <p:tgtEl>
                                          <p:spTgt spid="13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565804" fill="hold"/>
                                        <p:tgtEl>
                                          <p:spTgt spid="13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479909" fill="hold"/>
                                        <p:tgtEl>
                                          <p:spTgt spid="1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21" fill="hold" display="0">
                  <p:stCondLst>
                    <p:cond delay="indefinite"/>
                  </p:stCondLst>
                </p:cTn>
                <p:tgtEl>
                  <p:spTgt spid="1300"/>
                </p:tgtEl>
              </p:cMediaNode>
            </p:audio>
            <p:audio isNarration="0">
              <p:cMediaNode mute="0" showWhenStopped="0" numSld="1" vol="100000">
                <p:cTn id="22" fill="hold" display="0">
                  <p:stCondLst>
                    <p:cond delay="indefinite"/>
                  </p:stCondLst>
                </p:cTn>
                <p:tgtEl>
                  <p:spTgt spid="1301"/>
                </p:tgtEl>
              </p:cMediaNode>
            </p:audio>
            <p:audio isNarration="0">
              <p:cMediaNode mute="0" showWhenStopped="0" numSld="1" vol="100000">
                <p:cTn id="23" fill="hold" display="0">
                  <p:stCondLst>
                    <p:cond delay="indefinite"/>
                  </p:stCondLst>
                </p:cTn>
                <p:tgtEl>
                  <p:spTgt spid="1302"/>
                </p:tgtEl>
              </p:cMediaNode>
            </p:audio>
          </p:childTnLst>
        </p:cTn>
      </p:par>
    </p:tnLst>
    <p:bldLst>
      <p:bldP build="whole" bldLvl="1" animBg="1" rev="0" advAuto="0" spid="1299" grpId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4" name="Table"/>
          <p:cNvGraphicFramePr/>
          <p:nvPr/>
        </p:nvGraphicFramePr>
        <p:xfrm>
          <a:off x="2859489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05" name="Table"/>
          <p:cNvGraphicFramePr/>
          <p:nvPr/>
        </p:nvGraphicFramePr>
        <p:xfrm>
          <a:off x="7211325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06" name="Table"/>
          <p:cNvGraphicFramePr/>
          <p:nvPr/>
        </p:nvGraphicFramePr>
        <p:xfrm>
          <a:off x="11563162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07" name="Table"/>
          <p:cNvGraphicFramePr/>
          <p:nvPr/>
        </p:nvGraphicFramePr>
        <p:xfrm>
          <a:off x="15914999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08" name="Table"/>
          <p:cNvGraphicFramePr/>
          <p:nvPr/>
        </p:nvGraphicFramePr>
        <p:xfrm>
          <a:off x="20266835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09" name="Table"/>
          <p:cNvGraphicFramePr/>
          <p:nvPr/>
        </p:nvGraphicFramePr>
        <p:xfrm>
          <a:off x="2859489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10" name="Table"/>
          <p:cNvGraphicFramePr/>
          <p:nvPr/>
        </p:nvGraphicFramePr>
        <p:xfrm>
          <a:off x="7211325" y="8350325"/>
          <a:ext cx="4076702" cy="5207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11" name="Table"/>
          <p:cNvGraphicFramePr/>
          <p:nvPr/>
        </p:nvGraphicFramePr>
        <p:xfrm>
          <a:off x="11563162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V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12" name="Table"/>
          <p:cNvGraphicFramePr/>
          <p:nvPr/>
        </p:nvGraphicFramePr>
        <p:xfrm>
          <a:off x="15914999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13" name="Table"/>
          <p:cNvGraphicFramePr/>
          <p:nvPr/>
        </p:nvGraphicFramePr>
        <p:xfrm>
          <a:off x="20266835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319" name="Group"/>
          <p:cNvGrpSpPr/>
          <p:nvPr/>
        </p:nvGrpSpPr>
        <p:grpSpPr>
          <a:xfrm>
            <a:off x="4686599" y="4195687"/>
            <a:ext cx="17817127" cy="688976"/>
            <a:chOff x="0" y="0"/>
            <a:chExt cx="17817125" cy="688975"/>
          </a:xfrm>
        </p:grpSpPr>
        <p:sp>
          <p:nvSpPr>
            <p:cNvPr id="1314" name="4"/>
            <p:cNvSpPr txBox="1"/>
            <p:nvPr/>
          </p:nvSpPr>
          <p:spPr>
            <a:xfrm>
              <a:off x="-1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1315" name="3"/>
            <p:cNvSpPr txBox="1"/>
            <p:nvPr/>
          </p:nvSpPr>
          <p:spPr>
            <a:xfrm>
              <a:off x="4351836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316" name="2"/>
            <p:cNvSpPr txBox="1"/>
            <p:nvPr/>
          </p:nvSpPr>
          <p:spPr>
            <a:xfrm>
              <a:off x="8703673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317" name="1"/>
            <p:cNvSpPr txBox="1"/>
            <p:nvPr/>
          </p:nvSpPr>
          <p:spPr>
            <a:xfrm>
              <a:off x="13114266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318" name="0"/>
            <p:cNvSpPr txBox="1"/>
            <p:nvPr/>
          </p:nvSpPr>
          <p:spPr>
            <a:xfrm>
              <a:off x="17407347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0</a:t>
              </a:r>
            </a:p>
          </p:txBody>
        </p:sp>
      </p:grpSp>
      <p:grpSp>
        <p:nvGrpSpPr>
          <p:cNvPr id="1325" name="Group"/>
          <p:cNvGrpSpPr/>
          <p:nvPr/>
        </p:nvGrpSpPr>
        <p:grpSpPr>
          <a:xfrm>
            <a:off x="3685088" y="3389387"/>
            <a:ext cx="19697366" cy="904876"/>
            <a:chOff x="0" y="0"/>
            <a:chExt cx="19697365" cy="904875"/>
          </a:xfrm>
        </p:grpSpPr>
        <p:sp>
          <p:nvSpPr>
            <p:cNvPr id="1320" name="Volume"/>
            <p:cNvSpPr txBox="1"/>
            <p:nvPr/>
          </p:nvSpPr>
          <p:spPr>
            <a:xfrm>
              <a:off x="8708944" y="0"/>
              <a:ext cx="240226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Volume</a:t>
              </a:r>
            </a:p>
          </p:txBody>
        </p:sp>
        <p:sp>
          <p:nvSpPr>
            <p:cNvPr id="1321" name="Length"/>
            <p:cNvSpPr txBox="1"/>
            <p:nvPr/>
          </p:nvSpPr>
          <p:spPr>
            <a:xfrm>
              <a:off x="13126048" y="0"/>
              <a:ext cx="227172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Length</a:t>
              </a:r>
            </a:p>
          </p:txBody>
        </p:sp>
        <p:sp>
          <p:nvSpPr>
            <p:cNvPr id="1322" name="Frequency"/>
            <p:cNvSpPr txBox="1"/>
            <p:nvPr/>
          </p:nvSpPr>
          <p:spPr>
            <a:xfrm>
              <a:off x="3664862" y="0"/>
              <a:ext cx="336685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Frequency</a:t>
              </a:r>
            </a:p>
          </p:txBody>
        </p:sp>
        <p:sp>
          <p:nvSpPr>
            <p:cNvPr id="1323" name="Control"/>
            <p:cNvSpPr txBox="1"/>
            <p:nvPr/>
          </p:nvSpPr>
          <p:spPr>
            <a:xfrm>
              <a:off x="0" y="0"/>
              <a:ext cx="241280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Control</a:t>
              </a:r>
            </a:p>
          </p:txBody>
        </p:sp>
        <p:sp>
          <p:nvSpPr>
            <p:cNvPr id="1324" name="Sweep"/>
            <p:cNvSpPr txBox="1"/>
            <p:nvPr/>
          </p:nvSpPr>
          <p:spPr>
            <a:xfrm>
              <a:off x="17530130" y="0"/>
              <a:ext cx="216723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Sweep</a:t>
              </a:r>
            </a:p>
          </p:txBody>
        </p:sp>
      </p:grpSp>
      <p:sp>
        <p:nvSpPr>
          <p:cNvPr id="1326" name="Noise"/>
          <p:cNvSpPr txBox="1"/>
          <p:nvPr/>
        </p:nvSpPr>
        <p:spPr>
          <a:xfrm>
            <a:off x="1005849" y="8104710"/>
            <a:ext cx="1711853" cy="828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r">
              <a:defRPr b="1" sz="4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Noise</a:t>
            </a:r>
          </a:p>
        </p:txBody>
      </p:sp>
      <p:sp>
        <p:nvSpPr>
          <p:cNvPr id="1327" name="Rectangle"/>
          <p:cNvSpPr/>
          <p:nvPr/>
        </p:nvSpPr>
        <p:spPr>
          <a:xfrm>
            <a:off x="7173226" y="8306337"/>
            <a:ext cx="4147272" cy="5778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328" name="audio_noise_long-buffer.wav" descr="audio_noise_long-buffer.wav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935288" y="111535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9" name="audio_noise_short-buffer.wav" descr="audio_noise_short-buffer.wav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794905" y="1109348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wipe dir="r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1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20317" fill="hold"/>
                                        <p:tgtEl>
                                          <p:spTgt spid="13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321995" fill="hold"/>
                                        <p:tgtEl>
                                          <p:spTgt spid="13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17" fill="hold" display="0">
                  <p:stCondLst>
                    <p:cond delay="indefinite"/>
                  </p:stCondLst>
                </p:cTn>
                <p:tgtEl>
                  <p:spTgt spid="1328"/>
                </p:tgtEl>
              </p:cMediaNode>
            </p:audio>
            <p:audio isNarration="0">
              <p:cMediaNode mute="0" showWhenStopped="0" numSld="1" vol="100000">
                <p:cTn id="18" fill="hold" display="0">
                  <p:stCondLst>
                    <p:cond delay="indefinite"/>
                  </p:stCondLst>
                </p:cTn>
                <p:tgtEl>
                  <p:spTgt spid="1329"/>
                </p:tgtEl>
              </p:cMediaNode>
            </p:audio>
          </p:childTnLst>
        </p:cTn>
      </p:par>
    </p:tnLst>
    <p:bldLst>
      <p:bldP build="whole" bldLvl="1" animBg="1" rev="0" advAuto="0" spid="1327" grpId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" name="Table"/>
          <p:cNvGraphicFramePr/>
          <p:nvPr/>
        </p:nvGraphicFramePr>
        <p:xfrm>
          <a:off x="2859488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32" name="Table"/>
          <p:cNvGraphicFramePr/>
          <p:nvPr/>
        </p:nvGraphicFramePr>
        <p:xfrm>
          <a:off x="721132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33" name="Table"/>
          <p:cNvGraphicFramePr/>
          <p:nvPr/>
        </p:nvGraphicFramePr>
        <p:xfrm>
          <a:off x="11563162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34" name="Table"/>
          <p:cNvGraphicFramePr/>
          <p:nvPr/>
        </p:nvGraphicFramePr>
        <p:xfrm>
          <a:off x="15914999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35" name="Table"/>
          <p:cNvGraphicFramePr/>
          <p:nvPr/>
        </p:nvGraphicFramePr>
        <p:xfrm>
          <a:off x="20266835" y="5003503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36" name="Table"/>
          <p:cNvGraphicFramePr/>
          <p:nvPr/>
        </p:nvGraphicFramePr>
        <p:xfrm>
          <a:off x="2859488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37" name="Table"/>
          <p:cNvGraphicFramePr/>
          <p:nvPr/>
        </p:nvGraphicFramePr>
        <p:xfrm>
          <a:off x="721132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38" name="Table"/>
          <p:cNvGraphicFramePr/>
          <p:nvPr/>
        </p:nvGraphicFramePr>
        <p:xfrm>
          <a:off x="11563162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39" name="Table"/>
          <p:cNvGraphicFramePr/>
          <p:nvPr/>
        </p:nvGraphicFramePr>
        <p:xfrm>
          <a:off x="15914999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40" name="Table"/>
          <p:cNvGraphicFramePr/>
          <p:nvPr/>
        </p:nvGraphicFramePr>
        <p:xfrm>
          <a:off x="20266835" y="6119110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41" name="Table"/>
          <p:cNvGraphicFramePr/>
          <p:nvPr/>
        </p:nvGraphicFramePr>
        <p:xfrm>
          <a:off x="2859489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42" name="Table"/>
          <p:cNvGraphicFramePr/>
          <p:nvPr/>
        </p:nvGraphicFramePr>
        <p:xfrm>
          <a:off x="7211326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43" name="Table"/>
          <p:cNvGraphicFramePr/>
          <p:nvPr/>
        </p:nvGraphicFramePr>
        <p:xfrm>
          <a:off x="11563163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44" name="Table"/>
          <p:cNvGraphicFramePr/>
          <p:nvPr/>
        </p:nvGraphicFramePr>
        <p:xfrm>
          <a:off x="15914999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45" name="Table"/>
          <p:cNvGraphicFramePr/>
          <p:nvPr/>
        </p:nvGraphicFramePr>
        <p:xfrm>
          <a:off x="20266835" y="7234718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46" name="Table"/>
          <p:cNvGraphicFramePr/>
          <p:nvPr/>
        </p:nvGraphicFramePr>
        <p:xfrm>
          <a:off x="2859489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47" name="Table"/>
          <p:cNvGraphicFramePr/>
          <p:nvPr/>
        </p:nvGraphicFramePr>
        <p:xfrm>
          <a:off x="7211325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48" name="Table"/>
          <p:cNvGraphicFramePr/>
          <p:nvPr/>
        </p:nvGraphicFramePr>
        <p:xfrm>
          <a:off x="11563162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49" name="Table"/>
          <p:cNvGraphicFramePr/>
          <p:nvPr/>
        </p:nvGraphicFramePr>
        <p:xfrm>
          <a:off x="15914999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350" name="Table"/>
          <p:cNvGraphicFramePr/>
          <p:nvPr/>
        </p:nvGraphicFramePr>
        <p:xfrm>
          <a:off x="20266835" y="8350325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371" name="Group"/>
          <p:cNvGrpSpPr/>
          <p:nvPr/>
        </p:nvGrpSpPr>
        <p:grpSpPr>
          <a:xfrm>
            <a:off x="2859488" y="5003503"/>
            <a:ext cx="32123473" cy="13490948"/>
            <a:chOff x="25400" y="25400"/>
            <a:chExt cx="32123471" cy="13490947"/>
          </a:xfrm>
        </p:grpSpPr>
        <p:graphicFrame>
          <p:nvGraphicFramePr>
            <p:cNvPr id="1351" name="Table"/>
            <p:cNvGraphicFramePr/>
            <p:nvPr/>
          </p:nvGraphicFramePr>
          <p:xfrm>
            <a:off x="25400" y="25400"/>
            <a:ext cx="14716125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T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
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52" name="Table"/>
            <p:cNvGraphicFramePr/>
            <p:nvPr/>
          </p:nvGraphicFramePr>
          <p:xfrm>
            <a:off x="4377236" y="25400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53" name="Table"/>
            <p:cNvGraphicFramePr/>
            <p:nvPr/>
          </p:nvGraphicFramePr>
          <p:xfrm>
            <a:off x="8729073" y="25400"/>
            <a:ext cx="14716126" cy="1014412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A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54" name="Table"/>
            <p:cNvGraphicFramePr/>
            <p:nvPr/>
          </p:nvGraphicFramePr>
          <p:xfrm>
            <a:off x="13080910" y="25400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55" name="Table"/>
            <p:cNvGraphicFramePr/>
            <p:nvPr/>
          </p:nvGraphicFramePr>
          <p:xfrm>
            <a:off x="17432746" y="25400"/>
            <a:ext cx="14716126" cy="1014412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N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56" name="Table"/>
            <p:cNvGraphicFramePr/>
            <p:nvPr/>
          </p:nvGraphicFramePr>
          <p:xfrm>
            <a:off x="25400" y="1141007"/>
            <a:ext cx="14716125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T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57" name="Table"/>
            <p:cNvGraphicFramePr/>
            <p:nvPr/>
          </p:nvGraphicFramePr>
          <p:xfrm>
            <a:off x="4377236" y="1141007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58" name="Table"/>
            <p:cNvGraphicFramePr/>
            <p:nvPr/>
          </p:nvGraphicFramePr>
          <p:xfrm>
            <a:off x="8729073" y="1141007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A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59" name="Table"/>
            <p:cNvGraphicFramePr/>
            <p:nvPr/>
          </p:nvGraphicFramePr>
          <p:xfrm>
            <a:off x="13080910" y="1141007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DF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60" name="Table"/>
            <p:cNvGraphicFramePr/>
            <p:nvPr/>
          </p:nvGraphicFramePr>
          <p:xfrm>
            <a:off x="17432746" y="1141007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61" name="Table"/>
            <p:cNvGraphicFramePr/>
            <p:nvPr/>
          </p:nvGraphicFramePr>
          <p:xfrm>
            <a:off x="25400" y="2256614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T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62" name="Table"/>
            <p:cNvGraphicFramePr/>
            <p:nvPr/>
          </p:nvGraphicFramePr>
          <p:xfrm>
            <a:off x="4377237" y="2256614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F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63" name="Table"/>
            <p:cNvGraphicFramePr/>
            <p:nvPr/>
          </p:nvGraphicFramePr>
          <p:xfrm>
            <a:off x="8729074" y="2256614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64" name="Table"/>
            <p:cNvGraphicFramePr/>
            <p:nvPr/>
          </p:nvGraphicFramePr>
          <p:xfrm>
            <a:off x="13080910" y="2256614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65" name="Table"/>
            <p:cNvGraphicFramePr/>
            <p:nvPr/>
          </p:nvGraphicFramePr>
          <p:xfrm>
            <a:off x="17432746" y="2256614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66" name="Table"/>
            <p:cNvGraphicFramePr/>
            <p:nvPr/>
          </p:nvGraphicFramePr>
          <p:xfrm>
            <a:off x="25400" y="3372222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T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67" name="Table"/>
            <p:cNvGraphicFramePr/>
            <p:nvPr/>
          </p:nvGraphicFramePr>
          <p:xfrm>
            <a:off x="4377236" y="3372222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S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W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D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68" name="Table"/>
            <p:cNvGraphicFramePr/>
            <p:nvPr/>
          </p:nvGraphicFramePr>
          <p:xfrm>
            <a:off x="8729073" y="3372222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A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P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69" name="Table"/>
            <p:cNvGraphicFramePr/>
            <p:nvPr/>
          </p:nvGraphicFramePr>
          <p:xfrm>
            <a:off x="13080910" y="3372222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2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L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1370" name="Table"/>
            <p:cNvGraphicFramePr/>
            <p:nvPr/>
          </p:nvGraphicFramePr>
          <p:xfrm>
            <a:off x="17432746" y="3372222"/>
            <a:ext cx="14716126" cy="1014412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</p:grpSp>
      <p:grpSp>
        <p:nvGrpSpPr>
          <p:cNvPr id="1377" name="Group"/>
          <p:cNvGrpSpPr/>
          <p:nvPr/>
        </p:nvGrpSpPr>
        <p:grpSpPr>
          <a:xfrm>
            <a:off x="4686599" y="4195687"/>
            <a:ext cx="17817127" cy="688976"/>
            <a:chOff x="0" y="0"/>
            <a:chExt cx="17817125" cy="688975"/>
          </a:xfrm>
        </p:grpSpPr>
        <p:sp>
          <p:nvSpPr>
            <p:cNvPr id="1372" name="4"/>
            <p:cNvSpPr txBox="1"/>
            <p:nvPr/>
          </p:nvSpPr>
          <p:spPr>
            <a:xfrm>
              <a:off x="-1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1373" name="3"/>
            <p:cNvSpPr txBox="1"/>
            <p:nvPr/>
          </p:nvSpPr>
          <p:spPr>
            <a:xfrm>
              <a:off x="4351836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1374" name="2"/>
            <p:cNvSpPr txBox="1"/>
            <p:nvPr/>
          </p:nvSpPr>
          <p:spPr>
            <a:xfrm>
              <a:off x="8703673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1375" name="1"/>
            <p:cNvSpPr txBox="1"/>
            <p:nvPr/>
          </p:nvSpPr>
          <p:spPr>
            <a:xfrm>
              <a:off x="13114266" y="-1"/>
              <a:ext cx="40978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1376" name="0"/>
            <p:cNvSpPr txBox="1"/>
            <p:nvPr/>
          </p:nvSpPr>
          <p:spPr>
            <a:xfrm>
              <a:off x="17407347" y="-1"/>
              <a:ext cx="40977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0</a:t>
              </a:r>
            </a:p>
          </p:txBody>
        </p:sp>
      </p:grpSp>
      <p:grpSp>
        <p:nvGrpSpPr>
          <p:cNvPr id="1383" name="Group"/>
          <p:cNvGrpSpPr/>
          <p:nvPr/>
        </p:nvGrpSpPr>
        <p:grpSpPr>
          <a:xfrm>
            <a:off x="3685088" y="3389387"/>
            <a:ext cx="19697366" cy="904876"/>
            <a:chOff x="0" y="0"/>
            <a:chExt cx="19697365" cy="904875"/>
          </a:xfrm>
        </p:grpSpPr>
        <p:sp>
          <p:nvSpPr>
            <p:cNvPr id="1378" name="Volume"/>
            <p:cNvSpPr txBox="1"/>
            <p:nvPr/>
          </p:nvSpPr>
          <p:spPr>
            <a:xfrm>
              <a:off x="8708944" y="0"/>
              <a:ext cx="2402260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Volume</a:t>
              </a:r>
            </a:p>
          </p:txBody>
        </p:sp>
        <p:sp>
          <p:nvSpPr>
            <p:cNvPr id="1379" name="Length"/>
            <p:cNvSpPr txBox="1"/>
            <p:nvPr/>
          </p:nvSpPr>
          <p:spPr>
            <a:xfrm>
              <a:off x="13126048" y="0"/>
              <a:ext cx="227172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Length</a:t>
              </a:r>
            </a:p>
          </p:txBody>
        </p:sp>
        <p:sp>
          <p:nvSpPr>
            <p:cNvPr id="1380" name="Frequency"/>
            <p:cNvSpPr txBox="1"/>
            <p:nvPr/>
          </p:nvSpPr>
          <p:spPr>
            <a:xfrm>
              <a:off x="3664862" y="0"/>
              <a:ext cx="336685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Frequency</a:t>
              </a:r>
            </a:p>
          </p:txBody>
        </p:sp>
        <p:sp>
          <p:nvSpPr>
            <p:cNvPr id="1381" name="Control"/>
            <p:cNvSpPr txBox="1"/>
            <p:nvPr/>
          </p:nvSpPr>
          <p:spPr>
            <a:xfrm>
              <a:off x="0" y="0"/>
              <a:ext cx="241280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Control</a:t>
              </a:r>
            </a:p>
          </p:txBody>
        </p:sp>
        <p:sp>
          <p:nvSpPr>
            <p:cNvPr id="1382" name="Sweep"/>
            <p:cNvSpPr txBox="1"/>
            <p:nvPr/>
          </p:nvSpPr>
          <p:spPr>
            <a:xfrm>
              <a:off x="17530130" y="0"/>
              <a:ext cx="216723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Sweep</a:t>
              </a:r>
            </a:p>
          </p:txBody>
        </p:sp>
      </p:grpSp>
      <p:grpSp>
        <p:nvGrpSpPr>
          <p:cNvPr id="1388" name="Group"/>
          <p:cNvGrpSpPr/>
          <p:nvPr/>
        </p:nvGrpSpPr>
        <p:grpSpPr>
          <a:xfrm>
            <a:off x="465883" y="4858814"/>
            <a:ext cx="2251820" cy="4074572"/>
            <a:chOff x="412718" y="0"/>
            <a:chExt cx="2251819" cy="4074571"/>
          </a:xfrm>
        </p:grpSpPr>
        <p:sp>
          <p:nvSpPr>
            <p:cNvPr id="1384" name="Pulse A"/>
            <p:cNvSpPr txBox="1"/>
            <p:nvPr/>
          </p:nvSpPr>
          <p:spPr>
            <a:xfrm>
              <a:off x="433647" y="0"/>
              <a:ext cx="2230892" cy="828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Pulse A</a:t>
              </a:r>
            </a:p>
          </p:txBody>
        </p:sp>
        <p:sp>
          <p:nvSpPr>
            <p:cNvPr id="1385" name="Pulse B"/>
            <p:cNvSpPr txBox="1"/>
            <p:nvPr/>
          </p:nvSpPr>
          <p:spPr>
            <a:xfrm>
              <a:off x="412718" y="1081965"/>
              <a:ext cx="2251821" cy="828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Pulse B</a:t>
              </a:r>
            </a:p>
          </p:txBody>
        </p:sp>
        <p:sp>
          <p:nvSpPr>
            <p:cNvPr id="1386" name="Wave"/>
            <p:cNvSpPr txBox="1"/>
            <p:nvPr/>
          </p:nvSpPr>
          <p:spPr>
            <a:xfrm>
              <a:off x="1036960" y="2163930"/>
              <a:ext cx="1627579" cy="828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Wave</a:t>
              </a:r>
            </a:p>
          </p:txBody>
        </p:sp>
        <p:sp>
          <p:nvSpPr>
            <p:cNvPr id="1387" name="Noise"/>
            <p:cNvSpPr txBox="1"/>
            <p:nvPr/>
          </p:nvSpPr>
          <p:spPr>
            <a:xfrm>
              <a:off x="952685" y="3245896"/>
              <a:ext cx="1711853" cy="828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r"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Noise</a:t>
              </a:r>
            </a:p>
          </p:txBody>
        </p:sp>
      </p:grpSp>
      <p:grpSp>
        <p:nvGrpSpPr>
          <p:cNvPr id="1409" name="Group"/>
          <p:cNvGrpSpPr/>
          <p:nvPr/>
        </p:nvGrpSpPr>
        <p:grpSpPr>
          <a:xfrm>
            <a:off x="4400786" y="5416827"/>
            <a:ext cx="18388753" cy="3869799"/>
            <a:chOff x="0" y="0"/>
            <a:chExt cx="18388752" cy="3869797"/>
          </a:xfrm>
        </p:grpSpPr>
        <p:sp>
          <p:nvSpPr>
            <p:cNvPr id="1389" name="NR10"/>
            <p:cNvSpPr txBox="1"/>
            <p:nvPr/>
          </p:nvSpPr>
          <p:spPr>
            <a:xfrm>
              <a:off x="17407347" y="-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NR10</a:t>
              </a:r>
            </a:p>
          </p:txBody>
        </p:sp>
        <p:sp>
          <p:nvSpPr>
            <p:cNvPr id="1390" name="NR20"/>
            <p:cNvSpPr txBox="1"/>
            <p:nvPr/>
          </p:nvSpPr>
          <p:spPr>
            <a:xfrm>
              <a:off x="17407347" y="1094140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NR20</a:t>
              </a:r>
            </a:p>
          </p:txBody>
        </p:sp>
        <p:sp>
          <p:nvSpPr>
            <p:cNvPr id="1391" name="NR30"/>
            <p:cNvSpPr txBox="1"/>
            <p:nvPr/>
          </p:nvSpPr>
          <p:spPr>
            <a:xfrm>
              <a:off x="17407347" y="221368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NR30</a:t>
              </a:r>
            </a:p>
          </p:txBody>
        </p:sp>
        <p:sp>
          <p:nvSpPr>
            <p:cNvPr id="1392" name="NR40"/>
            <p:cNvSpPr txBox="1"/>
            <p:nvPr/>
          </p:nvSpPr>
          <p:spPr>
            <a:xfrm>
              <a:off x="17407347" y="3333222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NR40</a:t>
              </a:r>
            </a:p>
          </p:txBody>
        </p:sp>
        <p:sp>
          <p:nvSpPr>
            <p:cNvPr id="1393" name="NR41"/>
            <p:cNvSpPr txBox="1"/>
            <p:nvPr/>
          </p:nvSpPr>
          <p:spPr>
            <a:xfrm>
              <a:off x="13055510" y="3333222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NR41</a:t>
              </a:r>
            </a:p>
          </p:txBody>
        </p:sp>
        <p:sp>
          <p:nvSpPr>
            <p:cNvPr id="1394" name="NR42"/>
            <p:cNvSpPr txBox="1"/>
            <p:nvPr/>
          </p:nvSpPr>
          <p:spPr>
            <a:xfrm>
              <a:off x="8703671" y="3333222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NR42</a:t>
              </a:r>
            </a:p>
          </p:txBody>
        </p:sp>
        <p:sp>
          <p:nvSpPr>
            <p:cNvPr id="1395" name="NR43"/>
            <p:cNvSpPr txBox="1"/>
            <p:nvPr/>
          </p:nvSpPr>
          <p:spPr>
            <a:xfrm>
              <a:off x="4351836" y="3333222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NR43</a:t>
              </a:r>
            </a:p>
          </p:txBody>
        </p:sp>
        <p:sp>
          <p:nvSpPr>
            <p:cNvPr id="1396" name="NR44"/>
            <p:cNvSpPr txBox="1"/>
            <p:nvPr/>
          </p:nvSpPr>
          <p:spPr>
            <a:xfrm>
              <a:off x="0" y="3333222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NR44</a:t>
              </a:r>
            </a:p>
          </p:txBody>
        </p:sp>
        <p:sp>
          <p:nvSpPr>
            <p:cNvPr id="1397" name="NR34"/>
            <p:cNvSpPr txBox="1"/>
            <p:nvPr/>
          </p:nvSpPr>
          <p:spPr>
            <a:xfrm>
              <a:off x="0" y="221368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NR34</a:t>
              </a:r>
            </a:p>
          </p:txBody>
        </p:sp>
        <p:sp>
          <p:nvSpPr>
            <p:cNvPr id="1398" name="NR33"/>
            <p:cNvSpPr txBox="1"/>
            <p:nvPr/>
          </p:nvSpPr>
          <p:spPr>
            <a:xfrm>
              <a:off x="4351837" y="221368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NR33</a:t>
              </a:r>
            </a:p>
          </p:txBody>
        </p:sp>
        <p:sp>
          <p:nvSpPr>
            <p:cNvPr id="1399" name="NR32"/>
            <p:cNvSpPr txBox="1"/>
            <p:nvPr/>
          </p:nvSpPr>
          <p:spPr>
            <a:xfrm>
              <a:off x="8703671" y="2213681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NR32</a:t>
              </a:r>
            </a:p>
          </p:txBody>
        </p:sp>
        <p:sp>
          <p:nvSpPr>
            <p:cNvPr id="1400" name="NR31"/>
            <p:cNvSpPr txBox="1"/>
            <p:nvPr/>
          </p:nvSpPr>
          <p:spPr>
            <a:xfrm>
              <a:off x="13055510" y="2213681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NR31</a:t>
              </a:r>
            </a:p>
          </p:txBody>
        </p:sp>
        <p:sp>
          <p:nvSpPr>
            <p:cNvPr id="1401" name="NR21"/>
            <p:cNvSpPr txBox="1"/>
            <p:nvPr/>
          </p:nvSpPr>
          <p:spPr>
            <a:xfrm>
              <a:off x="13055510" y="1094140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NR21</a:t>
              </a:r>
            </a:p>
          </p:txBody>
        </p:sp>
        <p:sp>
          <p:nvSpPr>
            <p:cNvPr id="1402" name="NR11"/>
            <p:cNvSpPr txBox="1"/>
            <p:nvPr/>
          </p:nvSpPr>
          <p:spPr>
            <a:xfrm>
              <a:off x="13055510" y="-1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NR11</a:t>
              </a:r>
            </a:p>
          </p:txBody>
        </p:sp>
        <p:sp>
          <p:nvSpPr>
            <p:cNvPr id="1403" name="NR12"/>
            <p:cNvSpPr txBox="1"/>
            <p:nvPr/>
          </p:nvSpPr>
          <p:spPr>
            <a:xfrm>
              <a:off x="8703673" y="-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NR12</a:t>
              </a:r>
            </a:p>
          </p:txBody>
        </p:sp>
        <p:sp>
          <p:nvSpPr>
            <p:cNvPr id="1404" name="NR22"/>
            <p:cNvSpPr txBox="1"/>
            <p:nvPr/>
          </p:nvSpPr>
          <p:spPr>
            <a:xfrm>
              <a:off x="8703671" y="1094140"/>
              <a:ext cx="981407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NR22</a:t>
              </a:r>
            </a:p>
          </p:txBody>
        </p:sp>
        <p:sp>
          <p:nvSpPr>
            <p:cNvPr id="1405" name="NR23"/>
            <p:cNvSpPr txBox="1"/>
            <p:nvPr/>
          </p:nvSpPr>
          <p:spPr>
            <a:xfrm>
              <a:off x="4351836" y="1094140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NR23</a:t>
              </a:r>
            </a:p>
          </p:txBody>
        </p:sp>
        <p:sp>
          <p:nvSpPr>
            <p:cNvPr id="1406" name="NR13"/>
            <p:cNvSpPr txBox="1"/>
            <p:nvPr/>
          </p:nvSpPr>
          <p:spPr>
            <a:xfrm>
              <a:off x="4351837" y="-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NR13</a:t>
              </a:r>
            </a:p>
          </p:txBody>
        </p:sp>
        <p:sp>
          <p:nvSpPr>
            <p:cNvPr id="1407" name="NR14"/>
            <p:cNvSpPr txBox="1"/>
            <p:nvPr/>
          </p:nvSpPr>
          <p:spPr>
            <a:xfrm>
              <a:off x="69850" y="-1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NR14</a:t>
              </a:r>
            </a:p>
          </p:txBody>
        </p:sp>
        <p:sp>
          <p:nvSpPr>
            <p:cNvPr id="1408" name="NR24"/>
            <p:cNvSpPr txBox="1"/>
            <p:nvPr/>
          </p:nvSpPr>
          <p:spPr>
            <a:xfrm>
              <a:off x="0" y="1106840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NR24</a:t>
              </a:r>
            </a:p>
          </p:txBody>
        </p:sp>
      </p:grpSp>
      <p:grpSp>
        <p:nvGrpSpPr>
          <p:cNvPr id="1412" name="Group"/>
          <p:cNvGrpSpPr/>
          <p:nvPr/>
        </p:nvGrpSpPr>
        <p:grpSpPr>
          <a:xfrm>
            <a:off x="10160000" y="10434590"/>
            <a:ext cx="14716125" cy="10144126"/>
            <a:chOff x="25400" y="25400"/>
            <a:chExt cx="14716125" cy="10144125"/>
          </a:xfrm>
        </p:grpSpPr>
        <p:graphicFrame>
          <p:nvGraphicFramePr>
            <p:cNvPr id="1410" name="Table"/>
            <p:cNvGraphicFramePr/>
            <p:nvPr/>
          </p:nvGraphicFramePr>
          <p:xfrm>
            <a:off x="25400" y="25400"/>
            <a:ext cx="14716125" cy="1014412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411" name="NR50"/>
            <p:cNvSpPr txBox="1"/>
            <p:nvPr/>
          </p:nvSpPr>
          <p:spPr>
            <a:xfrm>
              <a:off x="1566697" y="478213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NR50</a:t>
              </a:r>
            </a:p>
          </p:txBody>
        </p:sp>
      </p:grpSp>
      <p:grpSp>
        <p:nvGrpSpPr>
          <p:cNvPr id="1415" name="Group"/>
          <p:cNvGrpSpPr/>
          <p:nvPr/>
        </p:nvGrpSpPr>
        <p:grpSpPr>
          <a:xfrm>
            <a:off x="10160000" y="11467613"/>
            <a:ext cx="14716125" cy="10144126"/>
            <a:chOff x="25400" y="25400"/>
            <a:chExt cx="14716125" cy="10144125"/>
          </a:xfrm>
        </p:grpSpPr>
        <p:graphicFrame>
          <p:nvGraphicFramePr>
            <p:cNvPr id="1413" name="Table"/>
            <p:cNvGraphicFramePr/>
            <p:nvPr/>
          </p:nvGraphicFramePr>
          <p:xfrm>
            <a:off x="25400" y="25400"/>
            <a:ext cx="14716125" cy="1014412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414" name="NR51"/>
            <p:cNvSpPr txBox="1"/>
            <p:nvPr/>
          </p:nvSpPr>
          <p:spPr>
            <a:xfrm>
              <a:off x="1566697" y="478213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NR51</a:t>
              </a:r>
            </a:p>
          </p:txBody>
        </p:sp>
      </p:grpSp>
      <p:grpSp>
        <p:nvGrpSpPr>
          <p:cNvPr id="1418" name="Group"/>
          <p:cNvGrpSpPr/>
          <p:nvPr/>
        </p:nvGrpSpPr>
        <p:grpSpPr>
          <a:xfrm>
            <a:off x="10160000" y="12500636"/>
            <a:ext cx="14716125" cy="10144126"/>
            <a:chOff x="25400" y="25400"/>
            <a:chExt cx="14716125" cy="10144125"/>
          </a:xfrm>
        </p:grpSpPr>
        <p:graphicFrame>
          <p:nvGraphicFramePr>
            <p:cNvPr id="1416" name="Table"/>
            <p:cNvGraphicFramePr/>
            <p:nvPr/>
          </p:nvGraphicFramePr>
          <p:xfrm>
            <a:off x="25400" y="25400"/>
            <a:ext cx="14716125" cy="10144125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  <a:gridCol w="508000"/>
                </a:tblGrid>
                <a:tr h="508000"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b="1" sz="28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sp>
          <p:nvSpPr>
            <p:cNvPr id="1417" name="NR52"/>
            <p:cNvSpPr txBox="1"/>
            <p:nvPr/>
          </p:nvSpPr>
          <p:spPr>
            <a:xfrm>
              <a:off x="1566697" y="478213"/>
              <a:ext cx="981406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2600"/>
              </a:lvl1pPr>
            </a:lstStyle>
            <a:p>
              <a:pPr/>
              <a:r>
                <a:t>NR52</a:t>
              </a:r>
            </a:p>
          </p:txBody>
        </p:sp>
      </p:grpSp>
      <p:graphicFrame>
        <p:nvGraphicFramePr>
          <p:cNvPr id="1419" name="Table"/>
          <p:cNvGraphicFramePr/>
          <p:nvPr/>
        </p:nvGraphicFramePr>
        <p:xfrm>
          <a:off x="10160000" y="10425481"/>
          <a:ext cx="14716125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A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R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420" name="Table"/>
          <p:cNvGraphicFramePr/>
          <p:nvPr/>
        </p:nvGraphicFramePr>
        <p:xfrm>
          <a:off x="10160000" y="11453534"/>
          <a:ext cx="14716125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1421" name="Table"/>
          <p:cNvGraphicFramePr/>
          <p:nvPr/>
        </p:nvGraphicFramePr>
        <p:xfrm>
          <a:off x="10160000" y="12494286"/>
          <a:ext cx="14716125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28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422" name="Rectangle"/>
          <p:cNvSpPr/>
          <p:nvPr/>
        </p:nvSpPr>
        <p:spPr>
          <a:xfrm>
            <a:off x="10627626" y="10390570"/>
            <a:ext cx="1605461" cy="5778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423" name="Rectangle"/>
          <p:cNvSpPr/>
          <p:nvPr/>
        </p:nvSpPr>
        <p:spPr>
          <a:xfrm>
            <a:off x="12665976" y="10396169"/>
            <a:ext cx="1605461" cy="5778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424" name="Rectangle"/>
          <p:cNvSpPr/>
          <p:nvPr/>
        </p:nvSpPr>
        <p:spPr>
          <a:xfrm>
            <a:off x="10117627" y="10396169"/>
            <a:ext cx="534858" cy="5778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425" name="Rectangle"/>
          <p:cNvSpPr/>
          <p:nvPr/>
        </p:nvSpPr>
        <p:spPr>
          <a:xfrm>
            <a:off x="12181377" y="10401768"/>
            <a:ext cx="534858" cy="5778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426" name="Rectangle"/>
          <p:cNvSpPr/>
          <p:nvPr/>
        </p:nvSpPr>
        <p:spPr>
          <a:xfrm>
            <a:off x="10128093" y="11423503"/>
            <a:ext cx="4127815" cy="5778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427" name="Rectangle"/>
          <p:cNvSpPr/>
          <p:nvPr/>
        </p:nvSpPr>
        <p:spPr>
          <a:xfrm>
            <a:off x="10111160" y="12464903"/>
            <a:ext cx="604061" cy="5778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wipe dir="r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ntr" nodeType="afterEffect" presetID="9" grpId="2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499"/>
                                        <p:tgtEl>
                                          <p:spTgt spid="1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98"/>
                            </p:stCondLst>
                            <p:childTnLst>
                              <p:par>
                                <p:cTn id="13" presetClass="entr" nodeType="afterEffect" presetID="9" grpId="3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499"/>
                                        <p:tgtEl>
                                          <p:spTgt spid="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499"/>
                                        <p:tgtEl>
                                          <p:spTgt spid="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99"/>
                            </p:stCondLst>
                            <p:childTnLst>
                              <p:par>
                                <p:cTn id="22" presetClass="entr" nodeType="after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499"/>
                                        <p:tgtEl>
                                          <p:spTgt spid="1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98"/>
                            </p:stCondLst>
                            <p:childTnLst>
                              <p:par>
                                <p:cTn id="26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499"/>
                                        <p:tgtEl>
                                          <p:spTgt spid="1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97"/>
                            </p:stCondLst>
                            <p:childTnLst>
                              <p:par>
                                <p:cTn id="30" presetClass="entr" nodeType="after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99" fill="hold"/>
                                        <p:tgtEl>
                                          <p:spTgt spid="1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99" fill="hold"/>
                                        <p:tgtEl>
                                          <p:spTgt spid="1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96"/>
                            </p:stCondLst>
                            <p:childTnLst>
                              <p:par>
                                <p:cTn id="35" presetClass="entr" nodeType="afterEffect" presetSubtype="16" presetID="23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99" fill="hold"/>
                                        <p:tgtEl>
                                          <p:spTgt spid="1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9" fill="hold"/>
                                        <p:tgtEl>
                                          <p:spTgt spid="1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xit" nodeType="click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2" dur="499" fill="hold"/>
                                        <p:tgtEl>
                                          <p:spTgt spid="1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9"/>
                            </p:stCondLst>
                            <p:childTnLst>
                              <p:par>
                                <p:cTn id="45" presetClass="exit" nodeType="after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6" dur="499" fill="hold"/>
                                        <p:tgtEl>
                                          <p:spTgt spid="1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98"/>
                            </p:stCondLst>
                            <p:childTnLst>
                              <p:par>
                                <p:cTn id="49" presetClass="entr" nodeType="afterEffect" presetSubtype="16" presetID="23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99" fill="hold"/>
                                        <p:tgtEl>
                                          <p:spTgt spid="1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99" fill="hold"/>
                                        <p:tgtEl>
                                          <p:spTgt spid="1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7"/>
                            </p:stCondLst>
                            <p:childTnLst>
                              <p:par>
                                <p:cTn id="54" presetClass="entr" nodeType="afterEffect" presetSubtype="16" presetID="23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99" fill="hold"/>
                                        <p:tgtEl>
                                          <p:spTgt spid="1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99" fill="hold"/>
                                        <p:tgtEl>
                                          <p:spTgt spid="1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xit" nodeType="click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1" dur="499" fill="hold"/>
                                        <p:tgtEl>
                                          <p:spTgt spid="1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9"/>
                            </p:stCondLst>
                            <p:childTnLst>
                              <p:par>
                                <p:cTn id="64" presetClass="exit" nodeType="afterEffect" presetID="9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5" dur="499" fill="hold"/>
                                        <p:tgtEl>
                                          <p:spTgt spid="1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98"/>
                            </p:stCondLst>
                            <p:childTnLst>
                              <p:par>
                                <p:cTn id="68" presetClass="entr" nodeType="afterEffect" presetSubtype="16" presetID="23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99" fill="hold"/>
                                        <p:tgtEl>
                                          <p:spTgt spid="1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99" fill="hold"/>
                                        <p:tgtEl>
                                          <p:spTgt spid="1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Class="exit" nodeType="clickEffect" presetID="9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75" dur="499" fill="hold"/>
                                        <p:tgtEl>
                                          <p:spTgt spid="14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99"/>
                            </p:stCondLst>
                            <p:childTnLst>
                              <p:par>
                                <p:cTn id="78" presetClass="entr" nodeType="afterEffect" presetSubtype="16" presetID="23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99" fill="hold"/>
                                        <p:tgtEl>
                                          <p:spTgt spid="1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99" fill="hold"/>
                                        <p:tgtEl>
                                          <p:spTgt spid="1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24" grpId="11"/>
      <p:bldP build="whole" bldLvl="1" animBg="1" rev="0" advAuto="0" spid="1426" grpId="16"/>
      <p:bldP build="whole" bldLvl="1" animBg="1" rev="0" advAuto="0" spid="1424" grpId="13"/>
      <p:bldP build="whole" bldLvl="1" animBg="1" rev="0" advAuto="0" spid="1427" grpId="17"/>
      <p:bldP build="whole" bldLvl="1" animBg="1" rev="0" advAuto="0" spid="1423" grpId="8"/>
      <p:bldP build="whole" bldLvl="1" animBg="1" rev="0" advAuto="0" spid="1423" grpId="10"/>
      <p:bldP build="whole" bldLvl="1" animBg="1" rev="0" advAuto="0" spid="1420" grpId="5"/>
      <p:bldP build="whole" bldLvl="1" animBg="1" rev="0" advAuto="0" spid="1425" grpId="12"/>
      <p:bldP build="whole" bldLvl="1" animBg="1" rev="0" advAuto="0" spid="1421" grpId="6"/>
      <p:bldP build="whole" bldLvl="1" animBg="1" rev="0" advAuto="0" spid="1418" grpId="3"/>
      <p:bldP build="whole" bldLvl="1" animBg="1" rev="0" advAuto="0" spid="1422" grpId="7"/>
      <p:bldP build="whole" bldLvl="1" animBg="1" rev="0" advAuto="0" spid="1422" grpId="9"/>
      <p:bldP build="whole" bldLvl="1" animBg="1" rev="0" advAuto="0" spid="1415" grpId="2"/>
      <p:bldP build="whole" bldLvl="1" animBg="1" rev="0" advAuto="0" spid="1419" grpId="4"/>
      <p:bldP build="whole" bldLvl="1" animBg="1" rev="0" advAuto="0" spid="1425" grpId="14"/>
      <p:bldP build="whole" bldLvl="1" animBg="1" rev="0" advAuto="0" spid="1412" grpId="1"/>
      <p:bldP build="whole" bldLvl="1" animBg="1" rev="0" advAuto="0" spid="1426" grpId="15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4">
            <a:hueOff val="-149389"/>
            <a:satOff val="26012"/>
            <a:lumOff val="-24786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9" name="b3.mov" descr="b3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4384001" cy="137160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33" name="Group"/>
          <p:cNvGrpSpPr/>
          <p:nvPr/>
        </p:nvGrpSpPr>
        <p:grpSpPr>
          <a:xfrm>
            <a:off x="0" y="0"/>
            <a:ext cx="24384001" cy="13716001"/>
            <a:chOff x="0" y="0"/>
            <a:chExt cx="24384000" cy="13716000"/>
          </a:xfrm>
        </p:grpSpPr>
        <p:sp>
          <p:nvSpPr>
            <p:cNvPr id="1430" name="Rectangle"/>
            <p:cNvSpPr/>
            <p:nvPr/>
          </p:nvSpPr>
          <p:spPr>
            <a:xfrm>
              <a:off x="-1" y="-1"/>
              <a:ext cx="24384001" cy="13716001"/>
            </a:xfrm>
            <a:prstGeom prst="rect">
              <a:avLst/>
            </a:prstGeom>
            <a:solidFill>
              <a:schemeClr val="accent4">
                <a:hueOff val="-149389"/>
                <a:satOff val="26012"/>
                <a:lumOff val="-24786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pic>
          <p:nvPicPr>
            <p:cNvPr id="1431" name="graphic_screenshot_lsdj.png" descr="graphic_screenshot_lsdj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315886" y="2469498"/>
              <a:ext cx="9752228" cy="87770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32" name="Little Sound Dj"/>
            <p:cNvSpPr txBox="1"/>
            <p:nvPr/>
          </p:nvSpPr>
          <p:spPr>
            <a:xfrm>
              <a:off x="9199974" y="724964"/>
              <a:ext cx="6034851" cy="1031876"/>
            </a:xfrm>
            <a:prstGeom prst="rect">
              <a:avLst/>
            </a:prstGeom>
            <a:solidFill>
              <a:schemeClr val="accent4">
                <a:satOff val="21150"/>
                <a:lumOff val="-15995"/>
              </a:schemeClr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b="1" sz="5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Little Sound Dj</a:t>
              </a:r>
            </a:p>
          </p:txBody>
        </p:sp>
      </p:grpSp>
      <p:sp>
        <p:nvSpPr>
          <p:cNvPr id="1434" name="Toriena &amp; NNNNNNNNNN…"/>
          <p:cNvSpPr txBox="1"/>
          <p:nvPr/>
        </p:nvSpPr>
        <p:spPr>
          <a:xfrm>
            <a:off x="199498" y="11895659"/>
            <a:ext cx="20632155" cy="166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b="1" i="1">
                <a:latin typeface="Helvetica"/>
                <a:ea typeface="Helvetica"/>
                <a:cs typeface="Helvetica"/>
                <a:sym typeface="Helvetica"/>
              </a:defRPr>
            </a:pPr>
            <a:r>
              <a:t>Toriena &amp; NNNNNNNNNN</a:t>
            </a:r>
          </a:p>
          <a:p>
            <a:pPr algn="l"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Cheapshot - BrainFreeze Abortifacient remix (NNNNNNNNNN remix)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1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2865001" fill="hold"/>
                                        <p:tgtEl>
                                          <p:spTgt spid="14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2866001"/>
                            </p:stCondLst>
                            <p:childTnLst>
                              <p:par>
                                <p:cTn id="12" presetClass="exit" nodeType="afterEffect" presetID="9" grpId="3" fill="hold">
                                  <p:stCondLst>
                                    <p:cond delay="12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3" dur="1000" fill="hold"/>
                                        <p:tgtEl>
                                          <p:spTgt spid="1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5" fill="hold" display="0">
                  <p:stCondLst>
                    <p:cond delay="indefinite"/>
                  </p:stCondLst>
                </p:cTn>
                <p:tgtEl>
                  <p:spTgt spid="1429"/>
                </p:tgtEl>
              </p:cMediaNode>
            </p:video>
          </p:childTnLst>
        </p:cTn>
      </p:par>
    </p:tnLst>
    <p:bldLst>
      <p:bldP build="whole" bldLvl="1" animBg="1" rev="0" advAuto="0" spid="1433" grpId="3"/>
      <p:bldP build="whole" bldLvl="1" animBg="1" rev="0" advAuto="0" spid="1434" grpId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Pixel Processing Unit"/>
          <p:cNvSpPr/>
          <p:nvPr/>
        </p:nvSpPr>
        <p:spPr>
          <a:xfrm>
            <a:off x="5836145" y="5924480"/>
            <a:ext cx="12711711" cy="1867041"/>
          </a:xfrm>
          <a:prstGeom prst="rect">
            <a:avLst/>
          </a:prstGeom>
          <a:solidFill>
            <a:schemeClr val="accent1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Pixel Processing Unit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8" name="Table"/>
          <p:cNvGraphicFramePr/>
          <p:nvPr/>
        </p:nvGraphicFramePr>
        <p:xfrm>
          <a:off x="2958751" y="1460500"/>
          <a:ext cx="23562693" cy="108458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0900"/>
                <a:gridCol w="1651000"/>
                <a:gridCol w="1651000"/>
                <a:gridCol w="5931596"/>
              </a:tblGrid>
              <a:tr h="635000">
                <a:tc gridSpan="6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Pixel Processing Unit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 Control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T w="38100">
                      <a:solidFill>
                        <a:srgbClr val="FFFFFF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FF42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SCY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Scroll Y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LCD Display Enable        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FF43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SCX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Scroll X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Window Tile Map Address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FF44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LY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 Y-Coordinate (R)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Window Enable     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FF45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LYC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LY Compare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BG &amp; Window Tile Data Address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FF46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DMA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DMA Transfer and Start Address (W)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BG Tile Map Address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FF47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BGP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BG Palette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OBJ Size         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FF48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OBP0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Object Palette 0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OBJ Enable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FF49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OBP1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Object Palette 1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BG Enable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FF4A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WY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Window Y Position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STAT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 Status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FF4B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D6D7D6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WX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635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Window X Position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LYC=LY Interrupt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63500">
                      <a:solidFill>
                        <a:srgbClr val="D6D7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0">
                      <a:solidFill>
                        <a:srgbClr val="D6D7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0">
                      <a:solidFill>
                        <a:srgbClr val="D6D7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Mode 2 OAM Interrupt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Mode 1 V-Blank Interrupt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Mode 0 H-Blank Interrupt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LYC=LY Flag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1-0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Mode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0" name="GameBoyFront.png" descr="GameBoyFron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11216" y="0"/>
            <a:ext cx="8356769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0" advTm="0" p14:dur="449">
        <p:push dir="u"/>
      </p:transition>
    </mc:Choice>
    <mc:Fallback>
      <p:transition spd="fast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2" name="GameBoyFront.png" descr="GameBoyFron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0517" y="-2754753"/>
            <a:ext cx="21202966" cy="34800519"/>
          </a:xfrm>
          <a:prstGeom prst="rect">
            <a:avLst/>
          </a:prstGeom>
          <a:ln w="12700">
            <a:miter lim="400000"/>
          </a:ln>
        </p:spPr>
      </p:pic>
      <p:sp>
        <p:nvSpPr>
          <p:cNvPr id="1443" name="Specifications"/>
          <p:cNvSpPr/>
          <p:nvPr/>
        </p:nvSpPr>
        <p:spPr>
          <a:xfrm>
            <a:off x="226445" y="241347"/>
            <a:ext cx="5188783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Specifications</a:t>
            </a:r>
          </a:p>
        </p:txBody>
      </p:sp>
      <p:sp>
        <p:nvSpPr>
          <p:cNvPr id="1444" name="160x144 pixels…"/>
          <p:cNvSpPr txBox="1"/>
          <p:nvPr>
            <p:ph type="body" sz="half" idx="4294967295"/>
          </p:nvPr>
        </p:nvSpPr>
        <p:spPr>
          <a:xfrm>
            <a:off x="7009792" y="2437804"/>
            <a:ext cx="10607310" cy="8840392"/>
          </a:xfrm>
          <a:prstGeom prst="rect">
            <a:avLst/>
          </a:prstGeom>
        </p:spPr>
        <p:txBody>
          <a:bodyPr lIns="71437" tIns="71437" rIns="71437" bIns="71437">
            <a:normAutofit fontScale="100000" lnSpcReduction="0"/>
          </a:bodyPr>
          <a:lstStyle/>
          <a:p>
            <a:pPr marL="608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t>160x144 pixels</a:t>
            </a:r>
          </a:p>
          <a:p>
            <a:pPr marL="608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t>4 shades of gray</a:t>
            </a:r>
          </a:p>
          <a:p>
            <a:pPr marL="608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t>8x8 pixel tile-based, 20x18 tiles</a:t>
            </a:r>
          </a:p>
          <a:p>
            <a:pPr marL="608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t>40 sprites (10 per line)</a:t>
            </a:r>
          </a:p>
          <a:p>
            <a:pPr marL="608263" indent="-608263" defTabSz="821531">
              <a:spcBef>
                <a:spcPts val="5900"/>
              </a:spcBef>
              <a:buSzPct val="75000"/>
              <a:defRPr sz="5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r>
              <a:t>8 KB VRAM</a:t>
            </a:r>
          </a:p>
        </p:txBody>
      </p:sp>
      <p:grpSp>
        <p:nvGrpSpPr>
          <p:cNvPr id="1449" name="Group"/>
          <p:cNvGrpSpPr/>
          <p:nvPr/>
        </p:nvGrpSpPr>
        <p:grpSpPr>
          <a:xfrm>
            <a:off x="13046490" y="4888167"/>
            <a:ext cx="4074788" cy="987559"/>
            <a:chOff x="0" y="0"/>
            <a:chExt cx="4074786" cy="987557"/>
          </a:xfrm>
        </p:grpSpPr>
        <p:sp>
          <p:nvSpPr>
            <p:cNvPr id="1445" name="Square"/>
            <p:cNvSpPr/>
            <p:nvPr/>
          </p:nvSpPr>
          <p:spPr>
            <a:xfrm>
              <a:off x="3087229" y="0"/>
              <a:ext cx="987558" cy="987558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446" name="Square"/>
            <p:cNvSpPr/>
            <p:nvPr/>
          </p:nvSpPr>
          <p:spPr>
            <a:xfrm>
              <a:off x="2058152" y="0"/>
              <a:ext cx="987559" cy="987558"/>
            </a:xfrm>
            <a:prstGeom prst="rect">
              <a:avLst/>
            </a:prstGeom>
            <a:solidFill>
              <a:srgbClr val="ABABAB"/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447" name="Square"/>
            <p:cNvSpPr/>
            <p:nvPr/>
          </p:nvSpPr>
          <p:spPr>
            <a:xfrm>
              <a:off x="1029076" y="0"/>
              <a:ext cx="987558" cy="987558"/>
            </a:xfrm>
            <a:prstGeom prst="rect">
              <a:avLst/>
            </a:prstGeom>
            <a:solidFill>
              <a:srgbClr val="555555"/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448" name="Square"/>
            <p:cNvSpPr/>
            <p:nvPr/>
          </p:nvSpPr>
          <p:spPr>
            <a:xfrm>
              <a:off x="0" y="0"/>
              <a:ext cx="987558" cy="987558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1454" name="Group"/>
          <p:cNvGrpSpPr/>
          <p:nvPr/>
        </p:nvGrpSpPr>
        <p:grpSpPr>
          <a:xfrm>
            <a:off x="13046490" y="4888167"/>
            <a:ext cx="4074788" cy="987559"/>
            <a:chOff x="0" y="0"/>
            <a:chExt cx="4074786" cy="987557"/>
          </a:xfrm>
        </p:grpSpPr>
        <p:sp>
          <p:nvSpPr>
            <p:cNvPr id="1450" name="Square"/>
            <p:cNvSpPr/>
            <p:nvPr/>
          </p:nvSpPr>
          <p:spPr>
            <a:xfrm>
              <a:off x="3087229" y="0"/>
              <a:ext cx="987558" cy="987558"/>
            </a:xfrm>
            <a:prstGeom prst="rect">
              <a:avLst/>
            </a:prstGeom>
            <a:solidFill>
              <a:srgbClr val="708C5B"/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451" name="Square"/>
            <p:cNvSpPr/>
            <p:nvPr/>
          </p:nvSpPr>
          <p:spPr>
            <a:xfrm>
              <a:off x="2058152" y="0"/>
              <a:ext cx="987559" cy="987558"/>
            </a:xfrm>
            <a:prstGeom prst="rect">
              <a:avLst/>
            </a:prstGeom>
            <a:solidFill>
              <a:srgbClr val="4B735F"/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452" name="Square"/>
            <p:cNvSpPr/>
            <p:nvPr/>
          </p:nvSpPr>
          <p:spPr>
            <a:xfrm>
              <a:off x="1029076" y="0"/>
              <a:ext cx="987558" cy="987558"/>
            </a:xfrm>
            <a:prstGeom prst="rect">
              <a:avLst/>
            </a:prstGeom>
            <a:solidFill>
              <a:srgbClr val="3A5956"/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453" name="Square"/>
            <p:cNvSpPr/>
            <p:nvPr/>
          </p:nvSpPr>
          <p:spPr>
            <a:xfrm>
              <a:off x="0" y="0"/>
              <a:ext cx="987558" cy="987558"/>
            </a:xfrm>
            <a:prstGeom prst="rect">
              <a:avLst/>
            </a:prstGeom>
            <a:solidFill>
              <a:srgbClr val="29403E"/>
            </a:solidFill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1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499"/>
                                        <p:tgtEl>
                                          <p:spTgt spid="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98"/>
                            </p:stCondLst>
                            <p:childTnLst>
                              <p:par>
                                <p:cTn id="14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499"/>
                                        <p:tgtEl>
                                          <p:spTgt spid="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499"/>
                                        <p:tgtEl>
                                          <p:spTgt spid="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49" grpId="3"/>
      <p:bldP build="whole" bldLvl="1" animBg="1" rev="0" advAuto="0" spid="1444" grpId="2"/>
      <p:bldP build="whole" bldLvl="1" animBg="1" rev="0" advAuto="0" spid="1454" grpId="4"/>
      <p:bldP build="whole" bldLvl="1" animBg="1" rev="0" advAuto="0" spid="1443" grpId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6" name="GameBoyFront.png" descr="GameBoyFront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42180" y="-287933"/>
            <a:ext cx="17313824" cy="284172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0" name="Group"/>
          <p:cNvGrpSpPr/>
          <p:nvPr/>
        </p:nvGrpSpPr>
        <p:grpSpPr>
          <a:xfrm>
            <a:off x="3844002" y="-122990"/>
            <a:ext cx="16859645" cy="14897804"/>
            <a:chOff x="0" y="-28"/>
            <a:chExt cx="16859643" cy="14897802"/>
          </a:xfrm>
        </p:grpSpPr>
        <p:pic>
          <p:nvPicPr>
            <p:cNvPr id="1458" name="GameboyTop.jpg" descr="GameboyTop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184" t="1158" r="1548" b="0"/>
            <a:stretch>
              <a:fillRect/>
            </a:stretch>
          </p:blipFill>
          <p:spPr>
            <a:xfrm>
              <a:off x="0" y="-29"/>
              <a:ext cx="16859644" cy="1489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04" y="0"/>
                  </a:moveTo>
                  <a:cubicBezTo>
                    <a:pt x="4377" y="0"/>
                    <a:pt x="4346" y="2"/>
                    <a:pt x="4309" y="4"/>
                  </a:cubicBezTo>
                  <a:cubicBezTo>
                    <a:pt x="4200" y="12"/>
                    <a:pt x="4098" y="39"/>
                    <a:pt x="4033" y="77"/>
                  </a:cubicBezTo>
                  <a:cubicBezTo>
                    <a:pt x="3975" y="111"/>
                    <a:pt x="3888" y="137"/>
                    <a:pt x="3839" y="137"/>
                  </a:cubicBezTo>
                  <a:cubicBezTo>
                    <a:pt x="3789" y="137"/>
                    <a:pt x="3694" y="159"/>
                    <a:pt x="3627" y="186"/>
                  </a:cubicBezTo>
                  <a:cubicBezTo>
                    <a:pt x="3512" y="233"/>
                    <a:pt x="3502" y="233"/>
                    <a:pt x="3431" y="186"/>
                  </a:cubicBezTo>
                  <a:cubicBezTo>
                    <a:pt x="3351" y="134"/>
                    <a:pt x="3224" y="121"/>
                    <a:pt x="3201" y="163"/>
                  </a:cubicBezTo>
                  <a:cubicBezTo>
                    <a:pt x="3173" y="214"/>
                    <a:pt x="2997" y="227"/>
                    <a:pt x="2937" y="183"/>
                  </a:cubicBezTo>
                  <a:cubicBezTo>
                    <a:pt x="2892" y="150"/>
                    <a:pt x="2784" y="138"/>
                    <a:pt x="2457" y="132"/>
                  </a:cubicBezTo>
                  <a:lnTo>
                    <a:pt x="2034" y="123"/>
                  </a:lnTo>
                  <a:lnTo>
                    <a:pt x="1971" y="200"/>
                  </a:lnTo>
                  <a:cubicBezTo>
                    <a:pt x="1892" y="296"/>
                    <a:pt x="1856" y="296"/>
                    <a:pt x="1728" y="200"/>
                  </a:cubicBezTo>
                  <a:lnTo>
                    <a:pt x="1626" y="123"/>
                  </a:lnTo>
                  <a:lnTo>
                    <a:pt x="1191" y="126"/>
                  </a:lnTo>
                  <a:cubicBezTo>
                    <a:pt x="691" y="129"/>
                    <a:pt x="559" y="162"/>
                    <a:pt x="364" y="329"/>
                  </a:cubicBezTo>
                  <a:cubicBezTo>
                    <a:pt x="130" y="529"/>
                    <a:pt x="59" y="804"/>
                    <a:pt x="58" y="1531"/>
                  </a:cubicBezTo>
                  <a:cubicBezTo>
                    <a:pt x="57" y="1825"/>
                    <a:pt x="68" y="1953"/>
                    <a:pt x="107" y="2111"/>
                  </a:cubicBezTo>
                  <a:cubicBezTo>
                    <a:pt x="156" y="2310"/>
                    <a:pt x="156" y="2314"/>
                    <a:pt x="109" y="2389"/>
                  </a:cubicBezTo>
                  <a:cubicBezTo>
                    <a:pt x="64" y="2462"/>
                    <a:pt x="61" y="2566"/>
                    <a:pt x="47" y="5140"/>
                  </a:cubicBezTo>
                  <a:cubicBezTo>
                    <a:pt x="39" y="6612"/>
                    <a:pt x="25" y="10918"/>
                    <a:pt x="16" y="14708"/>
                  </a:cubicBezTo>
                  <a:lnTo>
                    <a:pt x="0" y="21600"/>
                  </a:lnTo>
                  <a:lnTo>
                    <a:pt x="10787" y="21600"/>
                  </a:lnTo>
                  <a:lnTo>
                    <a:pt x="21574" y="21600"/>
                  </a:lnTo>
                  <a:lnTo>
                    <a:pt x="21574" y="19851"/>
                  </a:lnTo>
                  <a:cubicBezTo>
                    <a:pt x="21575" y="18889"/>
                    <a:pt x="21580" y="17255"/>
                    <a:pt x="21586" y="16221"/>
                  </a:cubicBezTo>
                  <a:cubicBezTo>
                    <a:pt x="21597" y="14128"/>
                    <a:pt x="21597" y="14253"/>
                    <a:pt x="21597" y="13754"/>
                  </a:cubicBezTo>
                  <a:cubicBezTo>
                    <a:pt x="21597" y="13554"/>
                    <a:pt x="21597" y="13272"/>
                    <a:pt x="21598" y="13127"/>
                  </a:cubicBezTo>
                  <a:cubicBezTo>
                    <a:pt x="21598" y="12981"/>
                    <a:pt x="21597" y="12347"/>
                    <a:pt x="21594" y="11719"/>
                  </a:cubicBezTo>
                  <a:cubicBezTo>
                    <a:pt x="21591" y="10713"/>
                    <a:pt x="21594" y="7655"/>
                    <a:pt x="21599" y="7468"/>
                  </a:cubicBezTo>
                  <a:cubicBezTo>
                    <a:pt x="21600" y="7430"/>
                    <a:pt x="21600" y="6539"/>
                    <a:pt x="21598" y="5489"/>
                  </a:cubicBezTo>
                  <a:cubicBezTo>
                    <a:pt x="21593" y="2286"/>
                    <a:pt x="21580" y="972"/>
                    <a:pt x="21550" y="821"/>
                  </a:cubicBezTo>
                  <a:cubicBezTo>
                    <a:pt x="21487" y="509"/>
                    <a:pt x="21288" y="240"/>
                    <a:pt x="21048" y="146"/>
                  </a:cubicBezTo>
                  <a:cubicBezTo>
                    <a:pt x="20943" y="104"/>
                    <a:pt x="20840" y="95"/>
                    <a:pt x="20457" y="95"/>
                  </a:cubicBezTo>
                  <a:lnTo>
                    <a:pt x="19992" y="95"/>
                  </a:lnTo>
                  <a:lnTo>
                    <a:pt x="19943" y="172"/>
                  </a:lnTo>
                  <a:cubicBezTo>
                    <a:pt x="19904" y="233"/>
                    <a:pt x="19874" y="249"/>
                    <a:pt x="19799" y="249"/>
                  </a:cubicBezTo>
                  <a:cubicBezTo>
                    <a:pt x="19724" y="249"/>
                    <a:pt x="19694" y="233"/>
                    <a:pt x="19655" y="172"/>
                  </a:cubicBezTo>
                  <a:lnTo>
                    <a:pt x="19606" y="95"/>
                  </a:lnTo>
                  <a:lnTo>
                    <a:pt x="18747" y="101"/>
                  </a:lnTo>
                  <a:cubicBezTo>
                    <a:pt x="18275" y="104"/>
                    <a:pt x="14945" y="115"/>
                    <a:pt x="11346" y="126"/>
                  </a:cubicBezTo>
                  <a:lnTo>
                    <a:pt x="4802" y="145"/>
                  </a:lnTo>
                  <a:lnTo>
                    <a:pt x="4642" y="68"/>
                  </a:lnTo>
                  <a:cubicBezTo>
                    <a:pt x="4538" y="19"/>
                    <a:pt x="4486" y="1"/>
                    <a:pt x="4404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459" name="Circle"/>
            <p:cNvSpPr/>
            <p:nvPr/>
          </p:nvSpPr>
          <p:spPr>
            <a:xfrm>
              <a:off x="2158544" y="6229960"/>
              <a:ext cx="406072" cy="406072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146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6453" y="3589734"/>
            <a:ext cx="8929688" cy="8036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2" name="grid.png" descr="gri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23564" y="3602365"/>
            <a:ext cx="8938124" cy="8021755"/>
          </a:xfrm>
          <a:prstGeom prst="rect">
            <a:avLst/>
          </a:prstGeom>
          <a:ln w="12700">
            <a:miter lim="400000"/>
          </a:ln>
        </p:spPr>
      </p:pic>
      <p:sp>
        <p:nvSpPr>
          <p:cNvPr id="1463" name="20x18 Background Tiles"/>
          <p:cNvSpPr/>
          <p:nvPr/>
        </p:nvSpPr>
        <p:spPr>
          <a:xfrm>
            <a:off x="207200" y="202856"/>
            <a:ext cx="7680401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20x18 Background Tiles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1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99" fill="hold"/>
                                        <p:tgtEl>
                                          <p:spTgt spid="1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99" fill="hold"/>
                                        <p:tgtEl>
                                          <p:spTgt spid="1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62" grpId="1"/>
      <p:bldP build="whole" bldLvl="1" animBg="1" rev="0" advAuto="0" spid="1463" grpId="2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7" name="Group"/>
          <p:cNvGrpSpPr/>
          <p:nvPr/>
        </p:nvGrpSpPr>
        <p:grpSpPr>
          <a:xfrm>
            <a:off x="3844002" y="-122990"/>
            <a:ext cx="16859645" cy="14897804"/>
            <a:chOff x="0" y="-28"/>
            <a:chExt cx="16859643" cy="14897802"/>
          </a:xfrm>
        </p:grpSpPr>
        <p:pic>
          <p:nvPicPr>
            <p:cNvPr id="1465" name="GameboyTop.jpg" descr="GameboyTop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184" t="1158" r="1548" b="0"/>
            <a:stretch>
              <a:fillRect/>
            </a:stretch>
          </p:blipFill>
          <p:spPr>
            <a:xfrm>
              <a:off x="0" y="-29"/>
              <a:ext cx="16859644" cy="1489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04" y="0"/>
                  </a:moveTo>
                  <a:cubicBezTo>
                    <a:pt x="4377" y="0"/>
                    <a:pt x="4346" y="2"/>
                    <a:pt x="4309" y="4"/>
                  </a:cubicBezTo>
                  <a:cubicBezTo>
                    <a:pt x="4200" y="12"/>
                    <a:pt x="4098" y="39"/>
                    <a:pt x="4033" y="77"/>
                  </a:cubicBezTo>
                  <a:cubicBezTo>
                    <a:pt x="3975" y="111"/>
                    <a:pt x="3888" y="137"/>
                    <a:pt x="3839" y="137"/>
                  </a:cubicBezTo>
                  <a:cubicBezTo>
                    <a:pt x="3789" y="137"/>
                    <a:pt x="3694" y="159"/>
                    <a:pt x="3627" y="186"/>
                  </a:cubicBezTo>
                  <a:cubicBezTo>
                    <a:pt x="3512" y="233"/>
                    <a:pt x="3502" y="233"/>
                    <a:pt x="3431" y="186"/>
                  </a:cubicBezTo>
                  <a:cubicBezTo>
                    <a:pt x="3351" y="134"/>
                    <a:pt x="3224" y="121"/>
                    <a:pt x="3201" y="163"/>
                  </a:cubicBezTo>
                  <a:cubicBezTo>
                    <a:pt x="3173" y="214"/>
                    <a:pt x="2997" y="227"/>
                    <a:pt x="2937" y="183"/>
                  </a:cubicBezTo>
                  <a:cubicBezTo>
                    <a:pt x="2892" y="150"/>
                    <a:pt x="2784" y="138"/>
                    <a:pt x="2457" y="132"/>
                  </a:cubicBezTo>
                  <a:lnTo>
                    <a:pt x="2034" y="123"/>
                  </a:lnTo>
                  <a:lnTo>
                    <a:pt x="1971" y="200"/>
                  </a:lnTo>
                  <a:cubicBezTo>
                    <a:pt x="1892" y="296"/>
                    <a:pt x="1856" y="296"/>
                    <a:pt x="1728" y="200"/>
                  </a:cubicBezTo>
                  <a:lnTo>
                    <a:pt x="1626" y="123"/>
                  </a:lnTo>
                  <a:lnTo>
                    <a:pt x="1191" y="126"/>
                  </a:lnTo>
                  <a:cubicBezTo>
                    <a:pt x="691" y="129"/>
                    <a:pt x="559" y="162"/>
                    <a:pt x="364" y="329"/>
                  </a:cubicBezTo>
                  <a:cubicBezTo>
                    <a:pt x="130" y="529"/>
                    <a:pt x="59" y="804"/>
                    <a:pt x="58" y="1531"/>
                  </a:cubicBezTo>
                  <a:cubicBezTo>
                    <a:pt x="57" y="1825"/>
                    <a:pt x="68" y="1953"/>
                    <a:pt x="107" y="2111"/>
                  </a:cubicBezTo>
                  <a:cubicBezTo>
                    <a:pt x="156" y="2310"/>
                    <a:pt x="156" y="2314"/>
                    <a:pt x="109" y="2389"/>
                  </a:cubicBezTo>
                  <a:cubicBezTo>
                    <a:pt x="64" y="2462"/>
                    <a:pt x="61" y="2566"/>
                    <a:pt x="47" y="5140"/>
                  </a:cubicBezTo>
                  <a:cubicBezTo>
                    <a:pt x="39" y="6612"/>
                    <a:pt x="25" y="10918"/>
                    <a:pt x="16" y="14708"/>
                  </a:cubicBezTo>
                  <a:lnTo>
                    <a:pt x="0" y="21600"/>
                  </a:lnTo>
                  <a:lnTo>
                    <a:pt x="10787" y="21600"/>
                  </a:lnTo>
                  <a:lnTo>
                    <a:pt x="21574" y="21600"/>
                  </a:lnTo>
                  <a:lnTo>
                    <a:pt x="21574" y="19851"/>
                  </a:lnTo>
                  <a:cubicBezTo>
                    <a:pt x="21575" y="18889"/>
                    <a:pt x="21580" y="17255"/>
                    <a:pt x="21586" y="16221"/>
                  </a:cubicBezTo>
                  <a:cubicBezTo>
                    <a:pt x="21597" y="14128"/>
                    <a:pt x="21597" y="14253"/>
                    <a:pt x="21597" y="13754"/>
                  </a:cubicBezTo>
                  <a:cubicBezTo>
                    <a:pt x="21597" y="13554"/>
                    <a:pt x="21597" y="13272"/>
                    <a:pt x="21598" y="13127"/>
                  </a:cubicBezTo>
                  <a:cubicBezTo>
                    <a:pt x="21598" y="12981"/>
                    <a:pt x="21597" y="12347"/>
                    <a:pt x="21594" y="11719"/>
                  </a:cubicBezTo>
                  <a:cubicBezTo>
                    <a:pt x="21591" y="10713"/>
                    <a:pt x="21594" y="7655"/>
                    <a:pt x="21599" y="7468"/>
                  </a:cubicBezTo>
                  <a:cubicBezTo>
                    <a:pt x="21600" y="7430"/>
                    <a:pt x="21600" y="6539"/>
                    <a:pt x="21598" y="5489"/>
                  </a:cubicBezTo>
                  <a:cubicBezTo>
                    <a:pt x="21593" y="2286"/>
                    <a:pt x="21580" y="972"/>
                    <a:pt x="21550" y="821"/>
                  </a:cubicBezTo>
                  <a:cubicBezTo>
                    <a:pt x="21487" y="509"/>
                    <a:pt x="21288" y="240"/>
                    <a:pt x="21048" y="146"/>
                  </a:cubicBezTo>
                  <a:cubicBezTo>
                    <a:pt x="20943" y="104"/>
                    <a:pt x="20840" y="95"/>
                    <a:pt x="20457" y="95"/>
                  </a:cubicBezTo>
                  <a:lnTo>
                    <a:pt x="19992" y="95"/>
                  </a:lnTo>
                  <a:lnTo>
                    <a:pt x="19943" y="172"/>
                  </a:lnTo>
                  <a:cubicBezTo>
                    <a:pt x="19904" y="233"/>
                    <a:pt x="19874" y="249"/>
                    <a:pt x="19799" y="249"/>
                  </a:cubicBezTo>
                  <a:cubicBezTo>
                    <a:pt x="19724" y="249"/>
                    <a:pt x="19694" y="233"/>
                    <a:pt x="19655" y="172"/>
                  </a:cubicBezTo>
                  <a:lnTo>
                    <a:pt x="19606" y="95"/>
                  </a:lnTo>
                  <a:lnTo>
                    <a:pt x="18747" y="101"/>
                  </a:lnTo>
                  <a:cubicBezTo>
                    <a:pt x="18275" y="104"/>
                    <a:pt x="14945" y="115"/>
                    <a:pt x="11346" y="126"/>
                  </a:cubicBezTo>
                  <a:lnTo>
                    <a:pt x="4802" y="145"/>
                  </a:lnTo>
                  <a:lnTo>
                    <a:pt x="4642" y="68"/>
                  </a:lnTo>
                  <a:cubicBezTo>
                    <a:pt x="4538" y="19"/>
                    <a:pt x="4486" y="1"/>
                    <a:pt x="4404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466" name="Circle"/>
            <p:cNvSpPr/>
            <p:nvPr/>
          </p:nvSpPr>
          <p:spPr>
            <a:xfrm>
              <a:off x="2158544" y="6229960"/>
              <a:ext cx="406072" cy="406072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146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6453" y="3589734"/>
            <a:ext cx="8929688" cy="8036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9" name="grid.png" descr="gri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60064" y="3602365"/>
            <a:ext cx="8938124" cy="8021755"/>
          </a:xfrm>
          <a:prstGeom prst="rect">
            <a:avLst/>
          </a:prstGeom>
          <a:ln w="12700">
            <a:miter lim="400000"/>
          </a:ln>
        </p:spPr>
      </p:pic>
      <p:sp>
        <p:nvSpPr>
          <p:cNvPr id="1470" name="20x18 Background Tiles"/>
          <p:cNvSpPr/>
          <p:nvPr/>
        </p:nvSpPr>
        <p:spPr>
          <a:xfrm>
            <a:off x="207200" y="202856"/>
            <a:ext cx="7680401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20x18 Background Tiles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1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69" grpId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4" name="Group"/>
          <p:cNvGrpSpPr/>
          <p:nvPr/>
        </p:nvGrpSpPr>
        <p:grpSpPr>
          <a:xfrm>
            <a:off x="3844002" y="-122990"/>
            <a:ext cx="16859645" cy="14897804"/>
            <a:chOff x="0" y="-28"/>
            <a:chExt cx="16859643" cy="14897802"/>
          </a:xfrm>
        </p:grpSpPr>
        <p:pic>
          <p:nvPicPr>
            <p:cNvPr id="1472" name="GameboyTop.jpg" descr="GameboyTop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184" t="1158" r="1548" b="0"/>
            <a:stretch>
              <a:fillRect/>
            </a:stretch>
          </p:blipFill>
          <p:spPr>
            <a:xfrm>
              <a:off x="0" y="-29"/>
              <a:ext cx="16859644" cy="1489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04" y="0"/>
                  </a:moveTo>
                  <a:cubicBezTo>
                    <a:pt x="4377" y="0"/>
                    <a:pt x="4346" y="2"/>
                    <a:pt x="4309" y="4"/>
                  </a:cubicBezTo>
                  <a:cubicBezTo>
                    <a:pt x="4200" y="12"/>
                    <a:pt x="4098" y="39"/>
                    <a:pt x="4033" y="77"/>
                  </a:cubicBezTo>
                  <a:cubicBezTo>
                    <a:pt x="3975" y="111"/>
                    <a:pt x="3888" y="137"/>
                    <a:pt x="3839" y="137"/>
                  </a:cubicBezTo>
                  <a:cubicBezTo>
                    <a:pt x="3789" y="137"/>
                    <a:pt x="3694" y="159"/>
                    <a:pt x="3627" y="186"/>
                  </a:cubicBezTo>
                  <a:cubicBezTo>
                    <a:pt x="3512" y="233"/>
                    <a:pt x="3502" y="233"/>
                    <a:pt x="3431" y="186"/>
                  </a:cubicBezTo>
                  <a:cubicBezTo>
                    <a:pt x="3351" y="134"/>
                    <a:pt x="3224" y="121"/>
                    <a:pt x="3201" y="163"/>
                  </a:cubicBezTo>
                  <a:cubicBezTo>
                    <a:pt x="3173" y="214"/>
                    <a:pt x="2997" y="227"/>
                    <a:pt x="2937" y="183"/>
                  </a:cubicBezTo>
                  <a:cubicBezTo>
                    <a:pt x="2892" y="150"/>
                    <a:pt x="2784" y="138"/>
                    <a:pt x="2457" y="132"/>
                  </a:cubicBezTo>
                  <a:lnTo>
                    <a:pt x="2034" y="123"/>
                  </a:lnTo>
                  <a:lnTo>
                    <a:pt x="1971" y="200"/>
                  </a:lnTo>
                  <a:cubicBezTo>
                    <a:pt x="1892" y="296"/>
                    <a:pt x="1856" y="296"/>
                    <a:pt x="1728" y="200"/>
                  </a:cubicBezTo>
                  <a:lnTo>
                    <a:pt x="1626" y="123"/>
                  </a:lnTo>
                  <a:lnTo>
                    <a:pt x="1191" y="126"/>
                  </a:lnTo>
                  <a:cubicBezTo>
                    <a:pt x="691" y="129"/>
                    <a:pt x="559" y="162"/>
                    <a:pt x="364" y="329"/>
                  </a:cubicBezTo>
                  <a:cubicBezTo>
                    <a:pt x="130" y="529"/>
                    <a:pt x="59" y="804"/>
                    <a:pt x="58" y="1531"/>
                  </a:cubicBezTo>
                  <a:cubicBezTo>
                    <a:pt x="57" y="1825"/>
                    <a:pt x="68" y="1953"/>
                    <a:pt x="107" y="2111"/>
                  </a:cubicBezTo>
                  <a:cubicBezTo>
                    <a:pt x="156" y="2310"/>
                    <a:pt x="156" y="2314"/>
                    <a:pt x="109" y="2389"/>
                  </a:cubicBezTo>
                  <a:cubicBezTo>
                    <a:pt x="64" y="2462"/>
                    <a:pt x="61" y="2566"/>
                    <a:pt x="47" y="5140"/>
                  </a:cubicBezTo>
                  <a:cubicBezTo>
                    <a:pt x="39" y="6612"/>
                    <a:pt x="25" y="10918"/>
                    <a:pt x="16" y="14708"/>
                  </a:cubicBezTo>
                  <a:lnTo>
                    <a:pt x="0" y="21600"/>
                  </a:lnTo>
                  <a:lnTo>
                    <a:pt x="10787" y="21600"/>
                  </a:lnTo>
                  <a:lnTo>
                    <a:pt x="21574" y="21600"/>
                  </a:lnTo>
                  <a:lnTo>
                    <a:pt x="21574" y="19851"/>
                  </a:lnTo>
                  <a:cubicBezTo>
                    <a:pt x="21575" y="18889"/>
                    <a:pt x="21580" y="17255"/>
                    <a:pt x="21586" y="16221"/>
                  </a:cubicBezTo>
                  <a:cubicBezTo>
                    <a:pt x="21597" y="14128"/>
                    <a:pt x="21597" y="14253"/>
                    <a:pt x="21597" y="13754"/>
                  </a:cubicBezTo>
                  <a:cubicBezTo>
                    <a:pt x="21597" y="13554"/>
                    <a:pt x="21597" y="13272"/>
                    <a:pt x="21598" y="13127"/>
                  </a:cubicBezTo>
                  <a:cubicBezTo>
                    <a:pt x="21598" y="12981"/>
                    <a:pt x="21597" y="12347"/>
                    <a:pt x="21594" y="11719"/>
                  </a:cubicBezTo>
                  <a:cubicBezTo>
                    <a:pt x="21591" y="10713"/>
                    <a:pt x="21594" y="7655"/>
                    <a:pt x="21599" y="7468"/>
                  </a:cubicBezTo>
                  <a:cubicBezTo>
                    <a:pt x="21600" y="7430"/>
                    <a:pt x="21600" y="6539"/>
                    <a:pt x="21598" y="5489"/>
                  </a:cubicBezTo>
                  <a:cubicBezTo>
                    <a:pt x="21593" y="2286"/>
                    <a:pt x="21580" y="972"/>
                    <a:pt x="21550" y="821"/>
                  </a:cubicBezTo>
                  <a:cubicBezTo>
                    <a:pt x="21487" y="509"/>
                    <a:pt x="21288" y="240"/>
                    <a:pt x="21048" y="146"/>
                  </a:cubicBezTo>
                  <a:cubicBezTo>
                    <a:pt x="20943" y="104"/>
                    <a:pt x="20840" y="95"/>
                    <a:pt x="20457" y="95"/>
                  </a:cubicBezTo>
                  <a:lnTo>
                    <a:pt x="19992" y="95"/>
                  </a:lnTo>
                  <a:lnTo>
                    <a:pt x="19943" y="172"/>
                  </a:lnTo>
                  <a:cubicBezTo>
                    <a:pt x="19904" y="233"/>
                    <a:pt x="19874" y="249"/>
                    <a:pt x="19799" y="249"/>
                  </a:cubicBezTo>
                  <a:cubicBezTo>
                    <a:pt x="19724" y="249"/>
                    <a:pt x="19694" y="233"/>
                    <a:pt x="19655" y="172"/>
                  </a:cubicBezTo>
                  <a:lnTo>
                    <a:pt x="19606" y="95"/>
                  </a:lnTo>
                  <a:lnTo>
                    <a:pt x="18747" y="101"/>
                  </a:lnTo>
                  <a:cubicBezTo>
                    <a:pt x="18275" y="104"/>
                    <a:pt x="14945" y="115"/>
                    <a:pt x="11346" y="126"/>
                  </a:cubicBezTo>
                  <a:lnTo>
                    <a:pt x="4802" y="145"/>
                  </a:lnTo>
                  <a:lnTo>
                    <a:pt x="4642" y="68"/>
                  </a:lnTo>
                  <a:cubicBezTo>
                    <a:pt x="4538" y="19"/>
                    <a:pt x="4486" y="1"/>
                    <a:pt x="4404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473" name="Circle"/>
            <p:cNvSpPr/>
            <p:nvPr/>
          </p:nvSpPr>
          <p:spPr>
            <a:xfrm>
              <a:off x="2158544" y="6229960"/>
              <a:ext cx="406072" cy="406072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147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6453" y="3589734"/>
            <a:ext cx="8929688" cy="8036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6" name="grid.png" descr="gri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23564" y="3602365"/>
            <a:ext cx="8938124" cy="8021755"/>
          </a:xfrm>
          <a:prstGeom prst="rect">
            <a:avLst/>
          </a:prstGeom>
          <a:ln w="12700">
            <a:miter lim="400000"/>
          </a:ln>
        </p:spPr>
      </p:pic>
      <p:sp>
        <p:nvSpPr>
          <p:cNvPr id="1477" name="20x18 Background Tiles"/>
          <p:cNvSpPr/>
          <p:nvPr/>
        </p:nvSpPr>
        <p:spPr>
          <a:xfrm>
            <a:off x="207200" y="202856"/>
            <a:ext cx="7680401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20x18 Background Tiles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76" grpId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1" name="Group"/>
          <p:cNvGrpSpPr/>
          <p:nvPr/>
        </p:nvGrpSpPr>
        <p:grpSpPr>
          <a:xfrm>
            <a:off x="3844002" y="-122990"/>
            <a:ext cx="16859645" cy="14897804"/>
            <a:chOff x="0" y="-28"/>
            <a:chExt cx="16859643" cy="14897802"/>
          </a:xfrm>
        </p:grpSpPr>
        <p:pic>
          <p:nvPicPr>
            <p:cNvPr id="1479" name="GameboyTop.jpg" descr="GameboyTop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184" t="1158" r="1548" b="0"/>
            <a:stretch>
              <a:fillRect/>
            </a:stretch>
          </p:blipFill>
          <p:spPr>
            <a:xfrm>
              <a:off x="0" y="-29"/>
              <a:ext cx="16859644" cy="1489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04" y="0"/>
                  </a:moveTo>
                  <a:cubicBezTo>
                    <a:pt x="4377" y="0"/>
                    <a:pt x="4346" y="2"/>
                    <a:pt x="4309" y="4"/>
                  </a:cubicBezTo>
                  <a:cubicBezTo>
                    <a:pt x="4200" y="12"/>
                    <a:pt x="4098" y="39"/>
                    <a:pt x="4033" y="77"/>
                  </a:cubicBezTo>
                  <a:cubicBezTo>
                    <a:pt x="3975" y="111"/>
                    <a:pt x="3888" y="137"/>
                    <a:pt x="3839" y="137"/>
                  </a:cubicBezTo>
                  <a:cubicBezTo>
                    <a:pt x="3789" y="137"/>
                    <a:pt x="3694" y="159"/>
                    <a:pt x="3627" y="186"/>
                  </a:cubicBezTo>
                  <a:cubicBezTo>
                    <a:pt x="3512" y="233"/>
                    <a:pt x="3502" y="233"/>
                    <a:pt x="3431" y="186"/>
                  </a:cubicBezTo>
                  <a:cubicBezTo>
                    <a:pt x="3351" y="134"/>
                    <a:pt x="3224" y="121"/>
                    <a:pt x="3201" y="163"/>
                  </a:cubicBezTo>
                  <a:cubicBezTo>
                    <a:pt x="3173" y="214"/>
                    <a:pt x="2997" y="227"/>
                    <a:pt x="2937" y="183"/>
                  </a:cubicBezTo>
                  <a:cubicBezTo>
                    <a:pt x="2892" y="150"/>
                    <a:pt x="2784" y="138"/>
                    <a:pt x="2457" y="132"/>
                  </a:cubicBezTo>
                  <a:lnTo>
                    <a:pt x="2034" y="123"/>
                  </a:lnTo>
                  <a:lnTo>
                    <a:pt x="1971" y="200"/>
                  </a:lnTo>
                  <a:cubicBezTo>
                    <a:pt x="1892" y="296"/>
                    <a:pt x="1856" y="296"/>
                    <a:pt x="1728" y="200"/>
                  </a:cubicBezTo>
                  <a:lnTo>
                    <a:pt x="1626" y="123"/>
                  </a:lnTo>
                  <a:lnTo>
                    <a:pt x="1191" y="126"/>
                  </a:lnTo>
                  <a:cubicBezTo>
                    <a:pt x="691" y="129"/>
                    <a:pt x="559" y="162"/>
                    <a:pt x="364" y="329"/>
                  </a:cubicBezTo>
                  <a:cubicBezTo>
                    <a:pt x="130" y="529"/>
                    <a:pt x="59" y="804"/>
                    <a:pt x="58" y="1531"/>
                  </a:cubicBezTo>
                  <a:cubicBezTo>
                    <a:pt x="57" y="1825"/>
                    <a:pt x="68" y="1953"/>
                    <a:pt x="107" y="2111"/>
                  </a:cubicBezTo>
                  <a:cubicBezTo>
                    <a:pt x="156" y="2310"/>
                    <a:pt x="156" y="2314"/>
                    <a:pt x="109" y="2389"/>
                  </a:cubicBezTo>
                  <a:cubicBezTo>
                    <a:pt x="64" y="2462"/>
                    <a:pt x="61" y="2566"/>
                    <a:pt x="47" y="5140"/>
                  </a:cubicBezTo>
                  <a:cubicBezTo>
                    <a:pt x="39" y="6612"/>
                    <a:pt x="25" y="10918"/>
                    <a:pt x="16" y="14708"/>
                  </a:cubicBezTo>
                  <a:lnTo>
                    <a:pt x="0" y="21600"/>
                  </a:lnTo>
                  <a:lnTo>
                    <a:pt x="10787" y="21600"/>
                  </a:lnTo>
                  <a:lnTo>
                    <a:pt x="21574" y="21600"/>
                  </a:lnTo>
                  <a:lnTo>
                    <a:pt x="21574" y="19851"/>
                  </a:lnTo>
                  <a:cubicBezTo>
                    <a:pt x="21575" y="18889"/>
                    <a:pt x="21580" y="17255"/>
                    <a:pt x="21586" y="16221"/>
                  </a:cubicBezTo>
                  <a:cubicBezTo>
                    <a:pt x="21597" y="14128"/>
                    <a:pt x="21597" y="14253"/>
                    <a:pt x="21597" y="13754"/>
                  </a:cubicBezTo>
                  <a:cubicBezTo>
                    <a:pt x="21597" y="13554"/>
                    <a:pt x="21597" y="13272"/>
                    <a:pt x="21598" y="13127"/>
                  </a:cubicBezTo>
                  <a:cubicBezTo>
                    <a:pt x="21598" y="12981"/>
                    <a:pt x="21597" y="12347"/>
                    <a:pt x="21594" y="11719"/>
                  </a:cubicBezTo>
                  <a:cubicBezTo>
                    <a:pt x="21591" y="10713"/>
                    <a:pt x="21594" y="7655"/>
                    <a:pt x="21599" y="7468"/>
                  </a:cubicBezTo>
                  <a:cubicBezTo>
                    <a:pt x="21600" y="7430"/>
                    <a:pt x="21600" y="6539"/>
                    <a:pt x="21598" y="5489"/>
                  </a:cubicBezTo>
                  <a:cubicBezTo>
                    <a:pt x="21593" y="2286"/>
                    <a:pt x="21580" y="972"/>
                    <a:pt x="21550" y="821"/>
                  </a:cubicBezTo>
                  <a:cubicBezTo>
                    <a:pt x="21487" y="509"/>
                    <a:pt x="21288" y="240"/>
                    <a:pt x="21048" y="146"/>
                  </a:cubicBezTo>
                  <a:cubicBezTo>
                    <a:pt x="20943" y="104"/>
                    <a:pt x="20840" y="95"/>
                    <a:pt x="20457" y="95"/>
                  </a:cubicBezTo>
                  <a:lnTo>
                    <a:pt x="19992" y="95"/>
                  </a:lnTo>
                  <a:lnTo>
                    <a:pt x="19943" y="172"/>
                  </a:lnTo>
                  <a:cubicBezTo>
                    <a:pt x="19904" y="233"/>
                    <a:pt x="19874" y="249"/>
                    <a:pt x="19799" y="249"/>
                  </a:cubicBezTo>
                  <a:cubicBezTo>
                    <a:pt x="19724" y="249"/>
                    <a:pt x="19694" y="233"/>
                    <a:pt x="19655" y="172"/>
                  </a:cubicBezTo>
                  <a:lnTo>
                    <a:pt x="19606" y="95"/>
                  </a:lnTo>
                  <a:lnTo>
                    <a:pt x="18747" y="101"/>
                  </a:lnTo>
                  <a:cubicBezTo>
                    <a:pt x="18275" y="104"/>
                    <a:pt x="14945" y="115"/>
                    <a:pt x="11346" y="126"/>
                  </a:cubicBezTo>
                  <a:lnTo>
                    <a:pt x="4802" y="145"/>
                  </a:lnTo>
                  <a:lnTo>
                    <a:pt x="4642" y="68"/>
                  </a:lnTo>
                  <a:cubicBezTo>
                    <a:pt x="4538" y="19"/>
                    <a:pt x="4486" y="1"/>
                    <a:pt x="4404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480" name="Circle"/>
            <p:cNvSpPr/>
            <p:nvPr/>
          </p:nvSpPr>
          <p:spPr>
            <a:xfrm>
              <a:off x="2158544" y="6229960"/>
              <a:ext cx="406072" cy="406072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148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6453" y="3589734"/>
            <a:ext cx="8929688" cy="8036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3" name="grid.png" descr="gri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23564" y="3602365"/>
            <a:ext cx="8938124" cy="8021755"/>
          </a:xfrm>
          <a:prstGeom prst="rect">
            <a:avLst/>
          </a:prstGeom>
          <a:ln w="12700">
            <a:miter lim="400000"/>
          </a:ln>
        </p:spPr>
      </p:pic>
      <p:sp>
        <p:nvSpPr>
          <p:cNvPr id="1484" name="20x18 Background Tiles"/>
          <p:cNvSpPr/>
          <p:nvPr/>
        </p:nvSpPr>
        <p:spPr>
          <a:xfrm>
            <a:off x="207200" y="202856"/>
            <a:ext cx="7680401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20x18 Background Tiles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1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83" grpId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8" name="Group"/>
          <p:cNvGrpSpPr/>
          <p:nvPr/>
        </p:nvGrpSpPr>
        <p:grpSpPr>
          <a:xfrm>
            <a:off x="3844002" y="-122990"/>
            <a:ext cx="16859645" cy="14897804"/>
            <a:chOff x="0" y="-28"/>
            <a:chExt cx="16859643" cy="14897802"/>
          </a:xfrm>
        </p:grpSpPr>
        <p:pic>
          <p:nvPicPr>
            <p:cNvPr id="1486" name="GameboyTop.jpg" descr="GameboyTop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184" t="1158" r="1548" b="0"/>
            <a:stretch>
              <a:fillRect/>
            </a:stretch>
          </p:blipFill>
          <p:spPr>
            <a:xfrm>
              <a:off x="0" y="-29"/>
              <a:ext cx="16859644" cy="1489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04" y="0"/>
                  </a:moveTo>
                  <a:cubicBezTo>
                    <a:pt x="4377" y="0"/>
                    <a:pt x="4346" y="2"/>
                    <a:pt x="4309" y="4"/>
                  </a:cubicBezTo>
                  <a:cubicBezTo>
                    <a:pt x="4200" y="12"/>
                    <a:pt x="4098" y="39"/>
                    <a:pt x="4033" y="77"/>
                  </a:cubicBezTo>
                  <a:cubicBezTo>
                    <a:pt x="3975" y="111"/>
                    <a:pt x="3888" y="137"/>
                    <a:pt x="3839" y="137"/>
                  </a:cubicBezTo>
                  <a:cubicBezTo>
                    <a:pt x="3789" y="137"/>
                    <a:pt x="3694" y="159"/>
                    <a:pt x="3627" y="186"/>
                  </a:cubicBezTo>
                  <a:cubicBezTo>
                    <a:pt x="3512" y="233"/>
                    <a:pt x="3502" y="233"/>
                    <a:pt x="3431" y="186"/>
                  </a:cubicBezTo>
                  <a:cubicBezTo>
                    <a:pt x="3351" y="134"/>
                    <a:pt x="3224" y="121"/>
                    <a:pt x="3201" y="163"/>
                  </a:cubicBezTo>
                  <a:cubicBezTo>
                    <a:pt x="3173" y="214"/>
                    <a:pt x="2997" y="227"/>
                    <a:pt x="2937" y="183"/>
                  </a:cubicBezTo>
                  <a:cubicBezTo>
                    <a:pt x="2892" y="150"/>
                    <a:pt x="2784" y="138"/>
                    <a:pt x="2457" y="132"/>
                  </a:cubicBezTo>
                  <a:lnTo>
                    <a:pt x="2034" y="123"/>
                  </a:lnTo>
                  <a:lnTo>
                    <a:pt x="1971" y="200"/>
                  </a:lnTo>
                  <a:cubicBezTo>
                    <a:pt x="1892" y="296"/>
                    <a:pt x="1856" y="296"/>
                    <a:pt x="1728" y="200"/>
                  </a:cubicBezTo>
                  <a:lnTo>
                    <a:pt x="1626" y="123"/>
                  </a:lnTo>
                  <a:lnTo>
                    <a:pt x="1191" y="126"/>
                  </a:lnTo>
                  <a:cubicBezTo>
                    <a:pt x="691" y="129"/>
                    <a:pt x="559" y="162"/>
                    <a:pt x="364" y="329"/>
                  </a:cubicBezTo>
                  <a:cubicBezTo>
                    <a:pt x="130" y="529"/>
                    <a:pt x="59" y="804"/>
                    <a:pt x="58" y="1531"/>
                  </a:cubicBezTo>
                  <a:cubicBezTo>
                    <a:pt x="57" y="1825"/>
                    <a:pt x="68" y="1953"/>
                    <a:pt x="107" y="2111"/>
                  </a:cubicBezTo>
                  <a:cubicBezTo>
                    <a:pt x="156" y="2310"/>
                    <a:pt x="156" y="2314"/>
                    <a:pt x="109" y="2389"/>
                  </a:cubicBezTo>
                  <a:cubicBezTo>
                    <a:pt x="64" y="2462"/>
                    <a:pt x="61" y="2566"/>
                    <a:pt x="47" y="5140"/>
                  </a:cubicBezTo>
                  <a:cubicBezTo>
                    <a:pt x="39" y="6612"/>
                    <a:pt x="25" y="10918"/>
                    <a:pt x="16" y="14708"/>
                  </a:cubicBezTo>
                  <a:lnTo>
                    <a:pt x="0" y="21600"/>
                  </a:lnTo>
                  <a:lnTo>
                    <a:pt x="10787" y="21600"/>
                  </a:lnTo>
                  <a:lnTo>
                    <a:pt x="21574" y="21600"/>
                  </a:lnTo>
                  <a:lnTo>
                    <a:pt x="21574" y="19851"/>
                  </a:lnTo>
                  <a:cubicBezTo>
                    <a:pt x="21575" y="18889"/>
                    <a:pt x="21580" y="17255"/>
                    <a:pt x="21586" y="16221"/>
                  </a:cubicBezTo>
                  <a:cubicBezTo>
                    <a:pt x="21597" y="14128"/>
                    <a:pt x="21597" y="14253"/>
                    <a:pt x="21597" y="13754"/>
                  </a:cubicBezTo>
                  <a:cubicBezTo>
                    <a:pt x="21597" y="13554"/>
                    <a:pt x="21597" y="13272"/>
                    <a:pt x="21598" y="13127"/>
                  </a:cubicBezTo>
                  <a:cubicBezTo>
                    <a:pt x="21598" y="12981"/>
                    <a:pt x="21597" y="12347"/>
                    <a:pt x="21594" y="11719"/>
                  </a:cubicBezTo>
                  <a:cubicBezTo>
                    <a:pt x="21591" y="10713"/>
                    <a:pt x="21594" y="7655"/>
                    <a:pt x="21599" y="7468"/>
                  </a:cubicBezTo>
                  <a:cubicBezTo>
                    <a:pt x="21600" y="7430"/>
                    <a:pt x="21600" y="6539"/>
                    <a:pt x="21598" y="5489"/>
                  </a:cubicBezTo>
                  <a:cubicBezTo>
                    <a:pt x="21593" y="2286"/>
                    <a:pt x="21580" y="972"/>
                    <a:pt x="21550" y="821"/>
                  </a:cubicBezTo>
                  <a:cubicBezTo>
                    <a:pt x="21487" y="509"/>
                    <a:pt x="21288" y="240"/>
                    <a:pt x="21048" y="146"/>
                  </a:cubicBezTo>
                  <a:cubicBezTo>
                    <a:pt x="20943" y="104"/>
                    <a:pt x="20840" y="95"/>
                    <a:pt x="20457" y="95"/>
                  </a:cubicBezTo>
                  <a:lnTo>
                    <a:pt x="19992" y="95"/>
                  </a:lnTo>
                  <a:lnTo>
                    <a:pt x="19943" y="172"/>
                  </a:lnTo>
                  <a:cubicBezTo>
                    <a:pt x="19904" y="233"/>
                    <a:pt x="19874" y="249"/>
                    <a:pt x="19799" y="249"/>
                  </a:cubicBezTo>
                  <a:cubicBezTo>
                    <a:pt x="19724" y="249"/>
                    <a:pt x="19694" y="233"/>
                    <a:pt x="19655" y="172"/>
                  </a:cubicBezTo>
                  <a:lnTo>
                    <a:pt x="19606" y="95"/>
                  </a:lnTo>
                  <a:lnTo>
                    <a:pt x="18747" y="101"/>
                  </a:lnTo>
                  <a:cubicBezTo>
                    <a:pt x="18275" y="104"/>
                    <a:pt x="14945" y="115"/>
                    <a:pt x="11346" y="126"/>
                  </a:cubicBezTo>
                  <a:lnTo>
                    <a:pt x="4802" y="145"/>
                  </a:lnTo>
                  <a:lnTo>
                    <a:pt x="4642" y="68"/>
                  </a:lnTo>
                  <a:cubicBezTo>
                    <a:pt x="4538" y="19"/>
                    <a:pt x="4486" y="1"/>
                    <a:pt x="4404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487" name="Circle"/>
            <p:cNvSpPr/>
            <p:nvPr/>
          </p:nvSpPr>
          <p:spPr>
            <a:xfrm>
              <a:off x="2158544" y="6229960"/>
              <a:ext cx="406072" cy="406072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1489" name="Turrican.mov" descr="Turrican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7750983" y="3608770"/>
            <a:ext cx="9038667" cy="80089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0" name="Screen Shot 2016-01-15 at 16.11.54.png" descr="Screen Shot 2016-01-15 at 16.11.54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838130" y="6685584"/>
            <a:ext cx="457709" cy="451988"/>
          </a:xfrm>
          <a:prstGeom prst="rect">
            <a:avLst/>
          </a:prstGeom>
          <a:ln w="12700">
            <a:miter lim="400000"/>
          </a:ln>
        </p:spPr>
      </p:pic>
      <p:sp>
        <p:nvSpPr>
          <p:cNvPr id="1491" name="20x18 Background Tiles"/>
          <p:cNvSpPr/>
          <p:nvPr/>
        </p:nvSpPr>
        <p:spPr>
          <a:xfrm>
            <a:off x="207200" y="202856"/>
            <a:ext cx="7680401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20x18 Background Tiles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3011" fill="hold"/>
                                        <p:tgtEl>
                                          <p:spTgt spid="14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489"/>
                </p:tgtEl>
              </p:cMediaNode>
            </p:video>
          </p:childTnLst>
        </p:cTn>
      </p:par>
    </p:tnLst>
    <p:bldLst>
      <p:bldP build="whole" bldLvl="1" animBg="1" rev="0" advAuto="0" spid="1490" grpId="2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02"/>
          <p:cNvSpPr txBox="1"/>
          <p:nvPr/>
        </p:nvSpPr>
        <p:spPr>
          <a:xfrm>
            <a:off x="17882025" y="2204243"/>
            <a:ext cx="635738" cy="66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400"/>
            </a:lvl1pPr>
          </a:lstStyle>
          <a:p>
            <a:pPr/>
            <a:r>
              <a:t>02</a:t>
            </a:r>
          </a:p>
        </p:txBody>
      </p:sp>
      <p:sp>
        <p:nvSpPr>
          <p:cNvPr id="1494" name="FF"/>
          <p:cNvSpPr txBox="1"/>
          <p:nvPr/>
        </p:nvSpPr>
        <p:spPr>
          <a:xfrm>
            <a:off x="17882025" y="2804318"/>
            <a:ext cx="635738" cy="663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400"/>
            </a:lvl1pPr>
          </a:lstStyle>
          <a:p>
            <a:pPr/>
            <a:r>
              <a:t>FF</a:t>
            </a:r>
          </a:p>
        </p:txBody>
      </p:sp>
      <p:grpSp>
        <p:nvGrpSpPr>
          <p:cNvPr id="1509" name="Group"/>
          <p:cNvGrpSpPr/>
          <p:nvPr/>
        </p:nvGrpSpPr>
        <p:grpSpPr>
          <a:xfrm>
            <a:off x="17834313" y="3368675"/>
            <a:ext cx="731165" cy="8121650"/>
            <a:chOff x="12366" y="7540"/>
            <a:chExt cx="731164" cy="8121649"/>
          </a:xfrm>
        </p:grpSpPr>
        <p:sp>
          <p:nvSpPr>
            <p:cNvPr id="1495" name="73"/>
            <p:cNvSpPr txBox="1"/>
            <p:nvPr/>
          </p:nvSpPr>
          <p:spPr>
            <a:xfrm>
              <a:off x="60080" y="7540"/>
              <a:ext cx="635738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73</a:t>
              </a:r>
            </a:p>
          </p:txBody>
        </p:sp>
        <p:sp>
          <p:nvSpPr>
            <p:cNvPr id="1496" name="8C"/>
            <p:cNvSpPr txBox="1"/>
            <p:nvPr/>
          </p:nvSpPr>
          <p:spPr>
            <a:xfrm>
              <a:off x="24241" y="607615"/>
              <a:ext cx="707416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8C</a:t>
              </a:r>
            </a:p>
          </p:txBody>
        </p:sp>
        <p:sp>
          <p:nvSpPr>
            <p:cNvPr id="1497" name="65"/>
            <p:cNvSpPr txBox="1"/>
            <p:nvPr/>
          </p:nvSpPr>
          <p:spPr>
            <a:xfrm>
              <a:off x="60080" y="1150540"/>
              <a:ext cx="635738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65</a:t>
              </a:r>
            </a:p>
          </p:txBody>
        </p:sp>
        <p:sp>
          <p:nvSpPr>
            <p:cNvPr id="1498" name="9A"/>
            <p:cNvSpPr txBox="1"/>
            <p:nvPr/>
          </p:nvSpPr>
          <p:spPr>
            <a:xfrm>
              <a:off x="36115" y="1750616"/>
              <a:ext cx="683668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9A</a:t>
              </a:r>
            </a:p>
          </p:txBody>
        </p:sp>
        <p:sp>
          <p:nvSpPr>
            <p:cNvPr id="1499" name="48"/>
            <p:cNvSpPr txBox="1"/>
            <p:nvPr/>
          </p:nvSpPr>
          <p:spPr>
            <a:xfrm>
              <a:off x="60080" y="2293540"/>
              <a:ext cx="635738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48</a:t>
              </a:r>
            </a:p>
          </p:txBody>
        </p:sp>
        <p:sp>
          <p:nvSpPr>
            <p:cNvPr id="1500" name="B6"/>
            <p:cNvSpPr txBox="1"/>
            <p:nvPr/>
          </p:nvSpPr>
          <p:spPr>
            <a:xfrm>
              <a:off x="36115" y="2893615"/>
              <a:ext cx="683668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B6</a:t>
              </a:r>
            </a:p>
          </p:txBody>
        </p:sp>
        <p:sp>
          <p:nvSpPr>
            <p:cNvPr id="1501" name="12"/>
            <p:cNvSpPr txBox="1"/>
            <p:nvPr/>
          </p:nvSpPr>
          <p:spPr>
            <a:xfrm>
              <a:off x="60080" y="3436541"/>
              <a:ext cx="635738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1502" name="EC"/>
            <p:cNvSpPr txBox="1"/>
            <p:nvPr/>
          </p:nvSpPr>
          <p:spPr>
            <a:xfrm>
              <a:off x="12366" y="4036616"/>
              <a:ext cx="731166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EC</a:t>
              </a:r>
            </a:p>
          </p:txBody>
        </p:sp>
        <p:sp>
          <p:nvSpPr>
            <p:cNvPr id="1503" name="26"/>
            <p:cNvSpPr txBox="1"/>
            <p:nvPr/>
          </p:nvSpPr>
          <p:spPr>
            <a:xfrm>
              <a:off x="60080" y="4579540"/>
              <a:ext cx="635738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26</a:t>
              </a:r>
            </a:p>
          </p:txBody>
        </p:sp>
        <p:sp>
          <p:nvSpPr>
            <p:cNvPr id="1504" name="D8"/>
            <p:cNvSpPr txBox="1"/>
            <p:nvPr/>
          </p:nvSpPr>
          <p:spPr>
            <a:xfrm>
              <a:off x="24241" y="5179615"/>
              <a:ext cx="707416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D8</a:t>
              </a:r>
            </a:p>
          </p:txBody>
        </p:sp>
        <p:sp>
          <p:nvSpPr>
            <p:cNvPr id="1505" name="CE"/>
            <p:cNvSpPr txBox="1"/>
            <p:nvPr/>
          </p:nvSpPr>
          <p:spPr>
            <a:xfrm>
              <a:off x="12366" y="5722540"/>
              <a:ext cx="731166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CE</a:t>
              </a:r>
            </a:p>
          </p:txBody>
        </p:sp>
        <p:sp>
          <p:nvSpPr>
            <p:cNvPr id="1506" name="B0"/>
            <p:cNvSpPr txBox="1"/>
            <p:nvPr/>
          </p:nvSpPr>
          <p:spPr>
            <a:xfrm>
              <a:off x="36115" y="6322614"/>
              <a:ext cx="683668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B0</a:t>
              </a:r>
            </a:p>
          </p:txBody>
        </p:sp>
        <p:sp>
          <p:nvSpPr>
            <p:cNvPr id="1507" name="60"/>
            <p:cNvSpPr txBox="1"/>
            <p:nvPr/>
          </p:nvSpPr>
          <p:spPr>
            <a:xfrm>
              <a:off x="60080" y="6865540"/>
              <a:ext cx="635738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60</a:t>
              </a:r>
            </a:p>
          </p:txBody>
        </p:sp>
        <p:sp>
          <p:nvSpPr>
            <p:cNvPr id="1508" name="80"/>
            <p:cNvSpPr txBox="1"/>
            <p:nvPr/>
          </p:nvSpPr>
          <p:spPr>
            <a:xfrm>
              <a:off x="60080" y="7465614"/>
              <a:ext cx="635738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400"/>
              </a:lvl1pPr>
            </a:lstStyle>
            <a:p>
              <a:pPr/>
              <a:r>
                <a:t>80</a:t>
              </a:r>
            </a:p>
          </p:txBody>
        </p:sp>
      </p:grpSp>
      <p:pic>
        <p:nvPicPr>
          <p:cNvPr id="1510" name="Screen Shot 2016-01-15 at 16.11.54.png" descr="Screen Shot 2016-01-15 at 16.11.5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23739" y="6099343"/>
            <a:ext cx="1536522" cy="151731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75" name="Group"/>
          <p:cNvGrpSpPr/>
          <p:nvPr/>
        </p:nvGrpSpPr>
        <p:grpSpPr>
          <a:xfrm>
            <a:off x="7620000" y="2286000"/>
            <a:ext cx="9144000" cy="9144000"/>
            <a:chOff x="0" y="0"/>
            <a:chExt cx="9144000" cy="9144000"/>
          </a:xfrm>
        </p:grpSpPr>
        <p:sp>
          <p:nvSpPr>
            <p:cNvPr id="1511" name="Square"/>
            <p:cNvSpPr/>
            <p:nvPr/>
          </p:nvSpPr>
          <p:spPr>
            <a:xfrm>
              <a:off x="0" y="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12" name="Square"/>
            <p:cNvSpPr/>
            <p:nvPr/>
          </p:nvSpPr>
          <p:spPr>
            <a:xfrm>
              <a:off x="1143000" y="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13" name="Square"/>
            <p:cNvSpPr/>
            <p:nvPr/>
          </p:nvSpPr>
          <p:spPr>
            <a:xfrm>
              <a:off x="2286000" y="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14" name="Square"/>
            <p:cNvSpPr/>
            <p:nvPr/>
          </p:nvSpPr>
          <p:spPr>
            <a:xfrm>
              <a:off x="3429000" y="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15" name="Square"/>
            <p:cNvSpPr/>
            <p:nvPr/>
          </p:nvSpPr>
          <p:spPr>
            <a:xfrm>
              <a:off x="4572000" y="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16" name="Square"/>
            <p:cNvSpPr/>
            <p:nvPr/>
          </p:nvSpPr>
          <p:spPr>
            <a:xfrm>
              <a:off x="5715000" y="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17" name="Square"/>
            <p:cNvSpPr/>
            <p:nvPr/>
          </p:nvSpPr>
          <p:spPr>
            <a:xfrm>
              <a:off x="6858000" y="0"/>
              <a:ext cx="1143000" cy="114300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18" name="Square"/>
            <p:cNvSpPr/>
            <p:nvPr/>
          </p:nvSpPr>
          <p:spPr>
            <a:xfrm>
              <a:off x="8001000" y="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19" name="Square"/>
            <p:cNvSpPr/>
            <p:nvPr/>
          </p:nvSpPr>
          <p:spPr>
            <a:xfrm>
              <a:off x="0" y="1143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0" name="Square"/>
            <p:cNvSpPr/>
            <p:nvPr/>
          </p:nvSpPr>
          <p:spPr>
            <a:xfrm>
              <a:off x="1143000" y="1143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1" name="Square"/>
            <p:cNvSpPr/>
            <p:nvPr/>
          </p:nvSpPr>
          <p:spPr>
            <a:xfrm>
              <a:off x="2286000" y="1143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2" name="Square"/>
            <p:cNvSpPr/>
            <p:nvPr/>
          </p:nvSpPr>
          <p:spPr>
            <a:xfrm>
              <a:off x="3429000" y="1143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3" name="Square"/>
            <p:cNvSpPr/>
            <p:nvPr/>
          </p:nvSpPr>
          <p:spPr>
            <a:xfrm>
              <a:off x="4572000" y="1143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4" name="Square"/>
            <p:cNvSpPr/>
            <p:nvPr/>
          </p:nvSpPr>
          <p:spPr>
            <a:xfrm>
              <a:off x="5715000" y="1143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5" name="Square"/>
            <p:cNvSpPr/>
            <p:nvPr/>
          </p:nvSpPr>
          <p:spPr>
            <a:xfrm>
              <a:off x="6858000" y="1143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6" name="Square"/>
            <p:cNvSpPr/>
            <p:nvPr/>
          </p:nvSpPr>
          <p:spPr>
            <a:xfrm>
              <a:off x="8001000" y="1143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7" name="Square"/>
            <p:cNvSpPr/>
            <p:nvPr/>
          </p:nvSpPr>
          <p:spPr>
            <a:xfrm>
              <a:off x="0" y="2286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8" name="Square"/>
            <p:cNvSpPr/>
            <p:nvPr/>
          </p:nvSpPr>
          <p:spPr>
            <a:xfrm>
              <a:off x="1143000" y="2286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29" name="Square"/>
            <p:cNvSpPr/>
            <p:nvPr/>
          </p:nvSpPr>
          <p:spPr>
            <a:xfrm>
              <a:off x="2286000" y="2286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30" name="Square"/>
            <p:cNvSpPr/>
            <p:nvPr/>
          </p:nvSpPr>
          <p:spPr>
            <a:xfrm>
              <a:off x="3429000" y="2286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31" name="Square"/>
            <p:cNvSpPr/>
            <p:nvPr/>
          </p:nvSpPr>
          <p:spPr>
            <a:xfrm>
              <a:off x="4572000" y="2286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32" name="Square"/>
            <p:cNvSpPr/>
            <p:nvPr/>
          </p:nvSpPr>
          <p:spPr>
            <a:xfrm>
              <a:off x="5715000" y="2286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33" name="Square"/>
            <p:cNvSpPr/>
            <p:nvPr/>
          </p:nvSpPr>
          <p:spPr>
            <a:xfrm>
              <a:off x="6858000" y="2286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34" name="Square"/>
            <p:cNvSpPr/>
            <p:nvPr/>
          </p:nvSpPr>
          <p:spPr>
            <a:xfrm>
              <a:off x="8001000" y="2286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35" name="Square"/>
            <p:cNvSpPr/>
            <p:nvPr/>
          </p:nvSpPr>
          <p:spPr>
            <a:xfrm>
              <a:off x="0" y="3429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36" name="Square"/>
            <p:cNvSpPr/>
            <p:nvPr/>
          </p:nvSpPr>
          <p:spPr>
            <a:xfrm>
              <a:off x="1143000" y="3429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37" name="Square"/>
            <p:cNvSpPr/>
            <p:nvPr/>
          </p:nvSpPr>
          <p:spPr>
            <a:xfrm>
              <a:off x="2286000" y="3429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38" name="Square"/>
            <p:cNvSpPr/>
            <p:nvPr/>
          </p:nvSpPr>
          <p:spPr>
            <a:xfrm>
              <a:off x="3429000" y="3429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39" name="Square"/>
            <p:cNvSpPr/>
            <p:nvPr/>
          </p:nvSpPr>
          <p:spPr>
            <a:xfrm>
              <a:off x="4572000" y="3429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40" name="Square"/>
            <p:cNvSpPr/>
            <p:nvPr/>
          </p:nvSpPr>
          <p:spPr>
            <a:xfrm>
              <a:off x="5715000" y="3429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41" name="Square"/>
            <p:cNvSpPr/>
            <p:nvPr/>
          </p:nvSpPr>
          <p:spPr>
            <a:xfrm>
              <a:off x="6858000" y="3429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42" name="Square"/>
            <p:cNvSpPr/>
            <p:nvPr/>
          </p:nvSpPr>
          <p:spPr>
            <a:xfrm>
              <a:off x="8001000" y="3429000"/>
              <a:ext cx="1143000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43" name="Square"/>
            <p:cNvSpPr/>
            <p:nvPr/>
          </p:nvSpPr>
          <p:spPr>
            <a:xfrm>
              <a:off x="0" y="4572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44" name="Square"/>
            <p:cNvSpPr/>
            <p:nvPr/>
          </p:nvSpPr>
          <p:spPr>
            <a:xfrm>
              <a:off x="1143000" y="4572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45" name="Square"/>
            <p:cNvSpPr/>
            <p:nvPr/>
          </p:nvSpPr>
          <p:spPr>
            <a:xfrm>
              <a:off x="2286000" y="4572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46" name="Square"/>
            <p:cNvSpPr/>
            <p:nvPr/>
          </p:nvSpPr>
          <p:spPr>
            <a:xfrm>
              <a:off x="3429000" y="4572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47" name="Square"/>
            <p:cNvSpPr/>
            <p:nvPr/>
          </p:nvSpPr>
          <p:spPr>
            <a:xfrm>
              <a:off x="4572000" y="4572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48" name="Square"/>
            <p:cNvSpPr/>
            <p:nvPr/>
          </p:nvSpPr>
          <p:spPr>
            <a:xfrm>
              <a:off x="5715000" y="4572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49" name="Square"/>
            <p:cNvSpPr/>
            <p:nvPr/>
          </p:nvSpPr>
          <p:spPr>
            <a:xfrm>
              <a:off x="6858000" y="4572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0" name="Square"/>
            <p:cNvSpPr/>
            <p:nvPr/>
          </p:nvSpPr>
          <p:spPr>
            <a:xfrm>
              <a:off x="8001000" y="4572000"/>
              <a:ext cx="1143000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1" name="Square"/>
            <p:cNvSpPr/>
            <p:nvPr/>
          </p:nvSpPr>
          <p:spPr>
            <a:xfrm>
              <a:off x="0" y="5715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2" name="Square"/>
            <p:cNvSpPr/>
            <p:nvPr/>
          </p:nvSpPr>
          <p:spPr>
            <a:xfrm>
              <a:off x="1143000" y="5715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3" name="Square"/>
            <p:cNvSpPr/>
            <p:nvPr/>
          </p:nvSpPr>
          <p:spPr>
            <a:xfrm>
              <a:off x="2286000" y="5715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4" name="Square"/>
            <p:cNvSpPr/>
            <p:nvPr/>
          </p:nvSpPr>
          <p:spPr>
            <a:xfrm>
              <a:off x="3429000" y="5715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5" name="Square"/>
            <p:cNvSpPr/>
            <p:nvPr/>
          </p:nvSpPr>
          <p:spPr>
            <a:xfrm>
              <a:off x="4572000" y="5715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6" name="Square"/>
            <p:cNvSpPr/>
            <p:nvPr/>
          </p:nvSpPr>
          <p:spPr>
            <a:xfrm>
              <a:off x="5715000" y="5715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7" name="Square"/>
            <p:cNvSpPr/>
            <p:nvPr/>
          </p:nvSpPr>
          <p:spPr>
            <a:xfrm>
              <a:off x="6858000" y="5715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8" name="Square"/>
            <p:cNvSpPr/>
            <p:nvPr/>
          </p:nvSpPr>
          <p:spPr>
            <a:xfrm>
              <a:off x="8001000" y="5715000"/>
              <a:ext cx="1143000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59" name="Square"/>
            <p:cNvSpPr/>
            <p:nvPr/>
          </p:nvSpPr>
          <p:spPr>
            <a:xfrm>
              <a:off x="0" y="6858000"/>
              <a:ext cx="1143000" cy="114300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60" name="Square"/>
            <p:cNvSpPr/>
            <p:nvPr/>
          </p:nvSpPr>
          <p:spPr>
            <a:xfrm>
              <a:off x="1143000" y="6858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61" name="Square"/>
            <p:cNvSpPr/>
            <p:nvPr/>
          </p:nvSpPr>
          <p:spPr>
            <a:xfrm>
              <a:off x="2286000" y="6858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62" name="Square"/>
            <p:cNvSpPr/>
            <p:nvPr/>
          </p:nvSpPr>
          <p:spPr>
            <a:xfrm>
              <a:off x="3429000" y="6858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63" name="Square"/>
            <p:cNvSpPr/>
            <p:nvPr/>
          </p:nvSpPr>
          <p:spPr>
            <a:xfrm>
              <a:off x="4572000" y="6858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64" name="Square"/>
            <p:cNvSpPr/>
            <p:nvPr/>
          </p:nvSpPr>
          <p:spPr>
            <a:xfrm>
              <a:off x="5715000" y="6858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65" name="Square"/>
            <p:cNvSpPr/>
            <p:nvPr/>
          </p:nvSpPr>
          <p:spPr>
            <a:xfrm>
              <a:off x="6858000" y="6858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66" name="Square"/>
            <p:cNvSpPr/>
            <p:nvPr/>
          </p:nvSpPr>
          <p:spPr>
            <a:xfrm>
              <a:off x="8001000" y="6858000"/>
              <a:ext cx="1143000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67" name="Square"/>
            <p:cNvSpPr/>
            <p:nvPr/>
          </p:nvSpPr>
          <p:spPr>
            <a:xfrm>
              <a:off x="0" y="8001000"/>
              <a:ext cx="1143000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68" name="Square"/>
            <p:cNvSpPr/>
            <p:nvPr/>
          </p:nvSpPr>
          <p:spPr>
            <a:xfrm>
              <a:off x="1143000" y="8001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69" name="Square"/>
            <p:cNvSpPr/>
            <p:nvPr/>
          </p:nvSpPr>
          <p:spPr>
            <a:xfrm>
              <a:off x="2286000" y="8001000"/>
              <a:ext cx="1143000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70" name="Square"/>
            <p:cNvSpPr/>
            <p:nvPr/>
          </p:nvSpPr>
          <p:spPr>
            <a:xfrm>
              <a:off x="3429000" y="8001000"/>
              <a:ext cx="1143000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71" name="Square"/>
            <p:cNvSpPr/>
            <p:nvPr/>
          </p:nvSpPr>
          <p:spPr>
            <a:xfrm>
              <a:off x="4572000" y="8001000"/>
              <a:ext cx="1143000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72" name="Square"/>
            <p:cNvSpPr/>
            <p:nvPr/>
          </p:nvSpPr>
          <p:spPr>
            <a:xfrm>
              <a:off x="5715000" y="8001000"/>
              <a:ext cx="1143000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73" name="Square"/>
            <p:cNvSpPr/>
            <p:nvPr/>
          </p:nvSpPr>
          <p:spPr>
            <a:xfrm>
              <a:off x="6858000" y="8001000"/>
              <a:ext cx="1143000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574" name="Square"/>
            <p:cNvSpPr/>
            <p:nvPr/>
          </p:nvSpPr>
          <p:spPr>
            <a:xfrm>
              <a:off x="8001000" y="8001000"/>
              <a:ext cx="1143000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grpSp>
        <p:nvGrpSpPr>
          <p:cNvPr id="1640" name="Group"/>
          <p:cNvGrpSpPr/>
          <p:nvPr/>
        </p:nvGrpSpPr>
        <p:grpSpPr>
          <a:xfrm>
            <a:off x="7620000" y="2286000"/>
            <a:ext cx="9144000" cy="9144001"/>
            <a:chOff x="0" y="0"/>
            <a:chExt cx="9144000" cy="9144000"/>
          </a:xfrm>
        </p:grpSpPr>
        <p:sp>
          <p:nvSpPr>
            <p:cNvPr id="1576" name="0…"/>
            <p:cNvSpPr/>
            <p:nvPr/>
          </p:nvSpPr>
          <p:spPr>
            <a:xfrm>
              <a:off x="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77" name="0…"/>
            <p:cNvSpPr/>
            <p:nvPr/>
          </p:nvSpPr>
          <p:spPr>
            <a:xfrm>
              <a:off x="114300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78" name="0…"/>
            <p:cNvSpPr/>
            <p:nvPr/>
          </p:nvSpPr>
          <p:spPr>
            <a:xfrm>
              <a:off x="228600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79" name="0…"/>
            <p:cNvSpPr/>
            <p:nvPr/>
          </p:nvSpPr>
          <p:spPr>
            <a:xfrm>
              <a:off x="342900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80" name="0…"/>
            <p:cNvSpPr/>
            <p:nvPr/>
          </p:nvSpPr>
          <p:spPr>
            <a:xfrm>
              <a:off x="457200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81" name="0…"/>
            <p:cNvSpPr/>
            <p:nvPr/>
          </p:nvSpPr>
          <p:spPr>
            <a:xfrm>
              <a:off x="571500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82" name="1…"/>
            <p:cNvSpPr/>
            <p:nvPr/>
          </p:nvSpPr>
          <p:spPr>
            <a:xfrm>
              <a:off x="685800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83" name="0…"/>
            <p:cNvSpPr/>
            <p:nvPr/>
          </p:nvSpPr>
          <p:spPr>
            <a:xfrm>
              <a:off x="800100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84" name="0…"/>
            <p:cNvSpPr/>
            <p:nvPr/>
          </p:nvSpPr>
          <p:spPr>
            <a:xfrm>
              <a:off x="0" y="1143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85" name="1…"/>
            <p:cNvSpPr/>
            <p:nvPr/>
          </p:nvSpPr>
          <p:spPr>
            <a:xfrm>
              <a:off x="1143000" y="1143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586" name="1…"/>
            <p:cNvSpPr/>
            <p:nvPr/>
          </p:nvSpPr>
          <p:spPr>
            <a:xfrm>
              <a:off x="2286000" y="1143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587" name="1…"/>
            <p:cNvSpPr/>
            <p:nvPr/>
          </p:nvSpPr>
          <p:spPr>
            <a:xfrm>
              <a:off x="3429000" y="1143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588" name="0…"/>
            <p:cNvSpPr/>
            <p:nvPr/>
          </p:nvSpPr>
          <p:spPr>
            <a:xfrm>
              <a:off x="4572000" y="1143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89" name="0…"/>
            <p:cNvSpPr/>
            <p:nvPr/>
          </p:nvSpPr>
          <p:spPr>
            <a:xfrm>
              <a:off x="5715000" y="1143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90" name="1…"/>
            <p:cNvSpPr/>
            <p:nvPr/>
          </p:nvSpPr>
          <p:spPr>
            <a:xfrm>
              <a:off x="6858000" y="1143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591" name="1…"/>
            <p:cNvSpPr/>
            <p:nvPr/>
          </p:nvSpPr>
          <p:spPr>
            <a:xfrm>
              <a:off x="8001000" y="1143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592" name="0…"/>
            <p:cNvSpPr/>
            <p:nvPr/>
          </p:nvSpPr>
          <p:spPr>
            <a:xfrm>
              <a:off x="0" y="2285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93" name="1…"/>
            <p:cNvSpPr/>
            <p:nvPr/>
          </p:nvSpPr>
          <p:spPr>
            <a:xfrm>
              <a:off x="1143000" y="2285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594" name="1…"/>
            <p:cNvSpPr/>
            <p:nvPr/>
          </p:nvSpPr>
          <p:spPr>
            <a:xfrm>
              <a:off x="2286000" y="2285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595" name="0…"/>
            <p:cNvSpPr/>
            <p:nvPr/>
          </p:nvSpPr>
          <p:spPr>
            <a:xfrm>
              <a:off x="3429000" y="2285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96" name="0…"/>
            <p:cNvSpPr/>
            <p:nvPr/>
          </p:nvSpPr>
          <p:spPr>
            <a:xfrm>
              <a:off x="4572000" y="2285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97" name="1…"/>
            <p:cNvSpPr/>
            <p:nvPr/>
          </p:nvSpPr>
          <p:spPr>
            <a:xfrm>
              <a:off x="5715000" y="2285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598" name="0…"/>
            <p:cNvSpPr/>
            <p:nvPr/>
          </p:nvSpPr>
          <p:spPr>
            <a:xfrm>
              <a:off x="6858000" y="2285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599" name="1…"/>
            <p:cNvSpPr/>
            <p:nvPr/>
          </p:nvSpPr>
          <p:spPr>
            <a:xfrm>
              <a:off x="8001000" y="2285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00" name="0…"/>
            <p:cNvSpPr/>
            <p:nvPr/>
          </p:nvSpPr>
          <p:spPr>
            <a:xfrm>
              <a:off x="0" y="3428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01" name="1…"/>
            <p:cNvSpPr/>
            <p:nvPr/>
          </p:nvSpPr>
          <p:spPr>
            <a:xfrm>
              <a:off x="1143000" y="3428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02" name="0…"/>
            <p:cNvSpPr/>
            <p:nvPr/>
          </p:nvSpPr>
          <p:spPr>
            <a:xfrm>
              <a:off x="2286000" y="3428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03" name="0…"/>
            <p:cNvSpPr/>
            <p:nvPr/>
          </p:nvSpPr>
          <p:spPr>
            <a:xfrm>
              <a:off x="3429000" y="3428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04" name="1…"/>
            <p:cNvSpPr/>
            <p:nvPr/>
          </p:nvSpPr>
          <p:spPr>
            <a:xfrm>
              <a:off x="4572000" y="3428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05" name="0…"/>
            <p:cNvSpPr/>
            <p:nvPr/>
          </p:nvSpPr>
          <p:spPr>
            <a:xfrm>
              <a:off x="5715000" y="3428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06" name="0…"/>
            <p:cNvSpPr/>
            <p:nvPr/>
          </p:nvSpPr>
          <p:spPr>
            <a:xfrm>
              <a:off x="6858000" y="3428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07" name="0…"/>
            <p:cNvSpPr/>
            <p:nvPr/>
          </p:nvSpPr>
          <p:spPr>
            <a:xfrm>
              <a:off x="8001000" y="3428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08" name="0…"/>
            <p:cNvSpPr/>
            <p:nvPr/>
          </p:nvSpPr>
          <p:spPr>
            <a:xfrm>
              <a:off x="0" y="4571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09" name="0…"/>
            <p:cNvSpPr/>
            <p:nvPr/>
          </p:nvSpPr>
          <p:spPr>
            <a:xfrm>
              <a:off x="1143000" y="4571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10" name="0…"/>
            <p:cNvSpPr/>
            <p:nvPr/>
          </p:nvSpPr>
          <p:spPr>
            <a:xfrm>
              <a:off x="2286000" y="4571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11" name="1…"/>
            <p:cNvSpPr/>
            <p:nvPr/>
          </p:nvSpPr>
          <p:spPr>
            <a:xfrm>
              <a:off x="3429000" y="4571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12" name="0…"/>
            <p:cNvSpPr/>
            <p:nvPr/>
          </p:nvSpPr>
          <p:spPr>
            <a:xfrm>
              <a:off x="4572000" y="4571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13" name="0…"/>
            <p:cNvSpPr/>
            <p:nvPr/>
          </p:nvSpPr>
          <p:spPr>
            <a:xfrm>
              <a:off x="5715000" y="4571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14" name="1…"/>
            <p:cNvSpPr/>
            <p:nvPr/>
          </p:nvSpPr>
          <p:spPr>
            <a:xfrm>
              <a:off x="6858000" y="4571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15" name="0…"/>
            <p:cNvSpPr/>
            <p:nvPr/>
          </p:nvSpPr>
          <p:spPr>
            <a:xfrm>
              <a:off x="8001000" y="4571999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16" name="0…"/>
            <p:cNvSpPr/>
            <p:nvPr/>
          </p:nvSpPr>
          <p:spPr>
            <a:xfrm>
              <a:off x="0" y="5715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17" name="0…"/>
            <p:cNvSpPr/>
            <p:nvPr/>
          </p:nvSpPr>
          <p:spPr>
            <a:xfrm>
              <a:off x="1143000" y="5715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18" name="1…"/>
            <p:cNvSpPr/>
            <p:nvPr/>
          </p:nvSpPr>
          <p:spPr>
            <a:xfrm>
              <a:off x="2286000" y="5715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19" name="0…"/>
            <p:cNvSpPr/>
            <p:nvPr/>
          </p:nvSpPr>
          <p:spPr>
            <a:xfrm>
              <a:off x="3429000" y="5715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20" name="0…"/>
            <p:cNvSpPr/>
            <p:nvPr/>
          </p:nvSpPr>
          <p:spPr>
            <a:xfrm>
              <a:off x="4572000" y="5715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21" name="1…"/>
            <p:cNvSpPr/>
            <p:nvPr/>
          </p:nvSpPr>
          <p:spPr>
            <a:xfrm>
              <a:off x="5715000" y="5715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22" name="1…"/>
            <p:cNvSpPr/>
            <p:nvPr/>
          </p:nvSpPr>
          <p:spPr>
            <a:xfrm>
              <a:off x="6858000" y="5715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23" name="0…"/>
            <p:cNvSpPr/>
            <p:nvPr/>
          </p:nvSpPr>
          <p:spPr>
            <a:xfrm>
              <a:off x="8001000" y="5715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24" name="1…"/>
            <p:cNvSpPr/>
            <p:nvPr/>
          </p:nvSpPr>
          <p:spPr>
            <a:xfrm>
              <a:off x="0" y="6858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25" name="1…"/>
            <p:cNvSpPr/>
            <p:nvPr/>
          </p:nvSpPr>
          <p:spPr>
            <a:xfrm>
              <a:off x="1143000" y="6858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26" name="0…"/>
            <p:cNvSpPr/>
            <p:nvPr/>
          </p:nvSpPr>
          <p:spPr>
            <a:xfrm>
              <a:off x="2286000" y="6858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27" name="0…"/>
            <p:cNvSpPr/>
            <p:nvPr/>
          </p:nvSpPr>
          <p:spPr>
            <a:xfrm>
              <a:off x="3429000" y="6858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28" name="1…"/>
            <p:cNvSpPr/>
            <p:nvPr/>
          </p:nvSpPr>
          <p:spPr>
            <a:xfrm>
              <a:off x="4572000" y="6858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29" name="1…"/>
            <p:cNvSpPr/>
            <p:nvPr/>
          </p:nvSpPr>
          <p:spPr>
            <a:xfrm>
              <a:off x="5715000" y="6858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30" name="1…"/>
            <p:cNvSpPr/>
            <p:nvPr/>
          </p:nvSpPr>
          <p:spPr>
            <a:xfrm>
              <a:off x="6858000" y="6858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31" name="0…"/>
            <p:cNvSpPr/>
            <p:nvPr/>
          </p:nvSpPr>
          <p:spPr>
            <a:xfrm>
              <a:off x="8001000" y="6858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32" name="0…"/>
            <p:cNvSpPr/>
            <p:nvPr/>
          </p:nvSpPr>
          <p:spPr>
            <a:xfrm>
              <a:off x="0" y="8001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33" name="1…"/>
            <p:cNvSpPr/>
            <p:nvPr/>
          </p:nvSpPr>
          <p:spPr>
            <a:xfrm>
              <a:off x="1143000" y="8001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34" name="1…"/>
            <p:cNvSpPr/>
            <p:nvPr/>
          </p:nvSpPr>
          <p:spPr>
            <a:xfrm>
              <a:off x="2286000" y="8001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35" name="0…"/>
            <p:cNvSpPr/>
            <p:nvPr/>
          </p:nvSpPr>
          <p:spPr>
            <a:xfrm>
              <a:off x="3429000" y="8001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36" name="0…"/>
            <p:cNvSpPr/>
            <p:nvPr/>
          </p:nvSpPr>
          <p:spPr>
            <a:xfrm>
              <a:off x="4572000" y="8001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37" name="0…"/>
            <p:cNvSpPr/>
            <p:nvPr/>
          </p:nvSpPr>
          <p:spPr>
            <a:xfrm>
              <a:off x="5715000" y="8001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38" name="0…"/>
            <p:cNvSpPr/>
            <p:nvPr/>
          </p:nvSpPr>
          <p:spPr>
            <a:xfrm>
              <a:off x="6858000" y="8001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39" name="0…"/>
            <p:cNvSpPr/>
            <p:nvPr/>
          </p:nvSpPr>
          <p:spPr>
            <a:xfrm>
              <a:off x="8001000" y="800100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</p:grpSp>
      <p:sp>
        <p:nvSpPr>
          <p:cNvPr id="1641" name="16 bytes…"/>
          <p:cNvSpPr txBox="1"/>
          <p:nvPr/>
        </p:nvSpPr>
        <p:spPr>
          <a:xfrm>
            <a:off x="18983932" y="6265862"/>
            <a:ext cx="2003798" cy="1184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 sz="3400">
                <a:latin typeface="Helvetica"/>
                <a:ea typeface="Helvetica"/>
                <a:cs typeface="Helvetica"/>
                <a:sym typeface="Helvetica"/>
              </a:defRPr>
            </a:pPr>
            <a:r>
              <a:t>16 bytes</a:t>
            </a:r>
          </a:p>
          <a:p>
            <a:pPr>
              <a:defRPr b="1" sz="3400">
                <a:latin typeface="Helvetica"/>
                <a:ea typeface="Helvetica"/>
                <a:cs typeface="Helvetica"/>
                <a:sym typeface="Helvetica"/>
              </a:defRPr>
            </a:pPr>
            <a:r>
              <a:t>per tile</a:t>
            </a:r>
          </a:p>
        </p:txBody>
      </p:sp>
      <p:sp>
        <p:nvSpPr>
          <p:cNvPr id="1642" name="8x8 Pixel Tiles"/>
          <p:cNvSpPr/>
          <p:nvPr/>
        </p:nvSpPr>
        <p:spPr>
          <a:xfrm>
            <a:off x="226445" y="241347"/>
            <a:ext cx="5188783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8x8 Pixel Tiles</a:t>
            </a:r>
          </a:p>
        </p:txBody>
      </p:sp>
      <p:grpSp>
        <p:nvGrpSpPr>
          <p:cNvPr id="1651" name="Group"/>
          <p:cNvGrpSpPr/>
          <p:nvPr/>
        </p:nvGrpSpPr>
        <p:grpSpPr>
          <a:xfrm>
            <a:off x="4758928" y="4132658"/>
            <a:ext cx="1160860" cy="5450684"/>
            <a:chOff x="0" y="0"/>
            <a:chExt cx="1160859" cy="5450682"/>
          </a:xfrm>
        </p:grpSpPr>
        <p:sp>
          <p:nvSpPr>
            <p:cNvPr id="1643" name="Square"/>
            <p:cNvSpPr/>
            <p:nvPr/>
          </p:nvSpPr>
          <p:spPr>
            <a:xfrm>
              <a:off x="17859" y="1435893"/>
              <a:ext cx="1143001" cy="1143001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44" name="0…"/>
            <p:cNvSpPr/>
            <p:nvPr/>
          </p:nvSpPr>
          <p:spPr>
            <a:xfrm>
              <a:off x="17859" y="1435893"/>
              <a:ext cx="11430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45" name="Square"/>
            <p:cNvSpPr/>
            <p:nvPr/>
          </p:nvSpPr>
          <p:spPr>
            <a:xfrm>
              <a:off x="0" y="2871788"/>
              <a:ext cx="1143000" cy="1143001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46" name="1…"/>
            <p:cNvSpPr/>
            <p:nvPr/>
          </p:nvSpPr>
          <p:spPr>
            <a:xfrm>
              <a:off x="0" y="2871788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47" name="Square"/>
            <p:cNvSpPr/>
            <p:nvPr/>
          </p:nvSpPr>
          <p:spPr>
            <a:xfrm>
              <a:off x="0" y="0"/>
              <a:ext cx="1143000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48" name="0…"/>
            <p:cNvSpPr/>
            <p:nvPr/>
          </p:nvSpPr>
          <p:spPr>
            <a:xfrm>
              <a:off x="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49" name="Square"/>
            <p:cNvSpPr/>
            <p:nvPr/>
          </p:nvSpPr>
          <p:spPr>
            <a:xfrm>
              <a:off x="17859" y="4307682"/>
              <a:ext cx="1143001" cy="1143001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50" name="1…"/>
            <p:cNvSpPr/>
            <p:nvPr/>
          </p:nvSpPr>
          <p:spPr>
            <a:xfrm>
              <a:off x="17859" y="4307682"/>
              <a:ext cx="11430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clickEffect" presetSubtype="0" presetID="6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99" fill="hold"/>
                                        <p:tgtEl>
                                          <p:spTgt spid="1510"/>
                                        </p:tgtEl>
                                      </p:cBhvr>
                                      <p:by x="595110" y="59511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499"/>
                                        <p:tgtEl>
                                          <p:spTgt spid="1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998"/>
                            </p:stCondLst>
                            <p:childTnLst>
                              <p:par>
                                <p:cTn id="12" presetClass="exit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3" dur="499" fill="hold"/>
                                        <p:tgtEl>
                                          <p:spTgt spid="15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97"/>
                            </p:stCondLst>
                            <p:childTnLst>
                              <p:par>
                                <p:cTn id="16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99" fill="hold"/>
                                        <p:tgtEl>
                                          <p:spTgt spid="1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99" fill="hold"/>
                                        <p:tgtEl>
                                          <p:spTgt spid="1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96"/>
                            </p:stCondLst>
                            <p:childTnLst>
                              <p:par>
                                <p:cTn id="21" presetClass="entr" nodeType="after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99" fill="hold"/>
                                        <p:tgtEl>
                                          <p:spTgt spid="1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99" fill="hold"/>
                                        <p:tgtEl>
                                          <p:spTgt spid="1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9" dur="499"/>
                                        <p:tgtEl>
                                          <p:spTgt spid="1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199"/>
                                        <p:tgtEl>
                                          <p:spTgt spid="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9" dur="199"/>
                                        <p:tgtEl>
                                          <p:spTgt spid="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1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44" dur="499"/>
                                        <p:tgtEl>
                                          <p:spTgt spid="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16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99" fill="hold"/>
                                        <p:tgtEl>
                                          <p:spTgt spid="1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99" fill="hold"/>
                                        <p:tgtEl>
                                          <p:spTgt spid="1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94" grpId="8"/>
      <p:bldP build="whole" bldLvl="1" animBg="1" rev="0" advAuto="0" spid="1509" grpId="9"/>
      <p:bldP build="whole" bldLvl="1" animBg="1" rev="0" advAuto="0" spid="1651" grpId="4"/>
      <p:bldP build="whole" bldLvl="1" animBg="1" rev="0" advAuto="0" spid="1510" grpId="1"/>
      <p:bldP build="whole" bldLvl="1" animBg="1" rev="0" advAuto="0" spid="1493" grpId="7"/>
      <p:bldP build="whole" bldLvl="1" animBg="1" rev="0" advAuto="0" spid="1510" grpId="3"/>
      <p:bldP build="whole" bldLvl="1" animBg="1" rev="0" advAuto="0" spid="1642" grpId="5"/>
      <p:bldP build="whole" bldLvl="1" animBg="1" rev="0" advAuto="0" spid="1641" grpId="10"/>
      <p:bldP build="whole" bldLvl="1" animBg="1" rev="0" advAuto="0" spid="1575" grpId="2"/>
      <p:bldP build="whole" bldLvl="1" animBg="1" rev="0" advAuto="0" spid="1640" grpId="6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5" name="Group"/>
          <p:cNvGrpSpPr/>
          <p:nvPr/>
        </p:nvGrpSpPr>
        <p:grpSpPr>
          <a:xfrm>
            <a:off x="11592324" y="4132658"/>
            <a:ext cx="1160861" cy="5450684"/>
            <a:chOff x="0" y="0"/>
            <a:chExt cx="1160859" cy="5450682"/>
          </a:xfrm>
        </p:grpSpPr>
        <p:grpSp>
          <p:nvGrpSpPr>
            <p:cNvPr id="1655" name="Group"/>
            <p:cNvGrpSpPr/>
            <p:nvPr/>
          </p:nvGrpSpPr>
          <p:grpSpPr>
            <a:xfrm>
              <a:off x="17859" y="1435894"/>
              <a:ext cx="1143001" cy="1143001"/>
              <a:chOff x="0" y="0"/>
              <a:chExt cx="1143000" cy="1143000"/>
            </a:xfrm>
          </p:grpSpPr>
          <p:sp>
            <p:nvSpPr>
              <p:cNvPr id="1653" name="Square"/>
              <p:cNvSpPr/>
              <p:nvPr/>
            </p:nvSpPr>
            <p:spPr>
              <a:xfrm>
                <a:off x="0" y="0"/>
                <a:ext cx="1143001" cy="1143000"/>
              </a:xfrm>
              <a:prstGeom prst="rect">
                <a:avLst/>
              </a:prstGeom>
              <a:solidFill>
                <a:srgbClr val="AAAAAA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2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1654" name="0…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0</a:t>
                </a:r>
              </a:p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1</a:t>
                </a:r>
              </a:p>
            </p:txBody>
          </p:sp>
        </p:grpSp>
        <p:grpSp>
          <p:nvGrpSpPr>
            <p:cNvPr id="1658" name="Group"/>
            <p:cNvGrpSpPr/>
            <p:nvPr/>
          </p:nvGrpSpPr>
          <p:grpSpPr>
            <a:xfrm>
              <a:off x="0" y="2871788"/>
              <a:ext cx="1143000" cy="1143001"/>
              <a:chOff x="0" y="0"/>
              <a:chExt cx="1143000" cy="1143000"/>
            </a:xfrm>
          </p:grpSpPr>
          <p:sp>
            <p:nvSpPr>
              <p:cNvPr id="1656" name="Square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solidFill>
                <a:srgbClr val="555555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2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1657" name="1…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1</a:t>
                </a:r>
              </a:p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0</a:t>
                </a:r>
              </a:p>
            </p:txBody>
          </p:sp>
        </p:grpSp>
        <p:grpSp>
          <p:nvGrpSpPr>
            <p:cNvPr id="1661" name="Group"/>
            <p:cNvGrpSpPr/>
            <p:nvPr/>
          </p:nvGrpSpPr>
          <p:grpSpPr>
            <a:xfrm>
              <a:off x="0" y="0"/>
              <a:ext cx="1143000" cy="1143000"/>
              <a:chOff x="0" y="0"/>
              <a:chExt cx="1143000" cy="1143000"/>
            </a:xfrm>
          </p:grpSpPr>
          <p:sp>
            <p:nvSpPr>
              <p:cNvPr id="1659" name="Square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2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1660" name="0…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0</a:t>
                </a:r>
              </a:p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0</a:t>
                </a:r>
              </a:p>
            </p:txBody>
          </p:sp>
        </p:grpSp>
        <p:grpSp>
          <p:nvGrpSpPr>
            <p:cNvPr id="1664" name="Group"/>
            <p:cNvGrpSpPr/>
            <p:nvPr/>
          </p:nvGrpSpPr>
          <p:grpSpPr>
            <a:xfrm>
              <a:off x="17859" y="4307682"/>
              <a:ext cx="1143001" cy="1143001"/>
              <a:chOff x="0" y="0"/>
              <a:chExt cx="1143000" cy="1143000"/>
            </a:xfrm>
          </p:grpSpPr>
          <p:sp>
            <p:nvSpPr>
              <p:cNvPr id="1662" name="Square"/>
              <p:cNvSpPr/>
              <p:nvPr/>
            </p:nvSpPr>
            <p:spPr>
              <a:xfrm>
                <a:off x="0" y="0"/>
                <a:ext cx="1143001" cy="114300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2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1663" name="1…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1</a:t>
                </a:r>
              </a:p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1</a:t>
                </a:r>
              </a:p>
            </p:txBody>
          </p:sp>
        </p:grpSp>
      </p:grpSp>
      <p:graphicFrame>
        <p:nvGraphicFramePr>
          <p:cNvPr id="1666" name="Table"/>
          <p:cNvGraphicFramePr/>
          <p:nvPr/>
        </p:nvGraphicFramePr>
        <p:xfrm>
          <a:off x="985883" y="4514989"/>
          <a:ext cx="9233598" cy="635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1596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FF47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BGP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BG Palette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6-7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Color for 11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4-5
\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Color for 10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2-3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Color for 01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0-1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Color for 00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1675" name="Group"/>
          <p:cNvGrpSpPr/>
          <p:nvPr/>
        </p:nvGrpSpPr>
        <p:grpSpPr>
          <a:xfrm>
            <a:off x="3298397" y="8058010"/>
            <a:ext cx="4608570" cy="1143001"/>
            <a:chOff x="0" y="0"/>
            <a:chExt cx="4608568" cy="1143000"/>
          </a:xfrm>
        </p:grpSpPr>
        <p:sp>
          <p:nvSpPr>
            <p:cNvPr id="1667" name="Square"/>
            <p:cNvSpPr/>
            <p:nvPr/>
          </p:nvSpPr>
          <p:spPr>
            <a:xfrm>
              <a:off x="1157673" y="0"/>
              <a:ext cx="1143001" cy="1143000"/>
            </a:xfrm>
            <a:prstGeom prst="rect">
              <a:avLst/>
            </a:prstGeom>
            <a:solidFill>
              <a:srgbClr val="AAAAAA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68" name="01"/>
            <p:cNvSpPr/>
            <p:nvPr/>
          </p:nvSpPr>
          <p:spPr>
            <a:xfrm>
              <a:off x="1157673" y="0"/>
              <a:ext cx="1143001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01</a:t>
              </a:r>
            </a:p>
          </p:txBody>
        </p:sp>
        <p:sp>
          <p:nvSpPr>
            <p:cNvPr id="1669" name="Square"/>
            <p:cNvSpPr/>
            <p:nvPr/>
          </p:nvSpPr>
          <p:spPr>
            <a:xfrm>
              <a:off x="2310841" y="0"/>
              <a:ext cx="1143001" cy="1143000"/>
            </a:xfrm>
            <a:prstGeom prst="rect">
              <a:avLst/>
            </a:prstGeom>
            <a:solidFill>
              <a:srgbClr val="555555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70" name="10"/>
            <p:cNvSpPr/>
            <p:nvPr/>
          </p:nvSpPr>
          <p:spPr>
            <a:xfrm>
              <a:off x="2310841" y="0"/>
              <a:ext cx="1143001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1671" name="Square"/>
            <p:cNvSpPr/>
            <p:nvPr/>
          </p:nvSpPr>
          <p:spPr>
            <a:xfrm>
              <a:off x="3465568" y="0"/>
              <a:ext cx="1143001" cy="1143000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72" name="11"/>
            <p:cNvSpPr/>
            <p:nvPr/>
          </p:nvSpPr>
          <p:spPr>
            <a:xfrm>
              <a:off x="3465568" y="0"/>
              <a:ext cx="1143001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1673" name="Square"/>
            <p:cNvSpPr/>
            <p:nvPr/>
          </p:nvSpPr>
          <p:spPr>
            <a:xfrm>
              <a:off x="0" y="0"/>
              <a:ext cx="1143000" cy="114300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74" name="00"/>
            <p:cNvSpPr/>
            <p:nvPr/>
          </p:nvSpPr>
          <p:spPr>
            <a:xfrm>
              <a:off x="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38100" dist="42318" dir="5400000">
                <a:schemeClr val="accent1">
                  <a:hueOff val="300932"/>
                  <a:lumOff val="-21745"/>
                </a:scheme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00</a:t>
              </a:r>
            </a:p>
          </p:txBody>
        </p:sp>
      </p:grpSp>
      <p:grpSp>
        <p:nvGrpSpPr>
          <p:cNvPr id="1684" name="Group"/>
          <p:cNvGrpSpPr/>
          <p:nvPr/>
        </p:nvGrpSpPr>
        <p:grpSpPr>
          <a:xfrm>
            <a:off x="13305170" y="4132658"/>
            <a:ext cx="1160861" cy="5450684"/>
            <a:chOff x="0" y="0"/>
            <a:chExt cx="1160859" cy="5450682"/>
          </a:xfrm>
        </p:grpSpPr>
        <p:sp>
          <p:nvSpPr>
            <p:cNvPr id="1676" name="Square"/>
            <p:cNvSpPr/>
            <p:nvPr/>
          </p:nvSpPr>
          <p:spPr>
            <a:xfrm>
              <a:off x="17859" y="1435894"/>
              <a:ext cx="1143001" cy="1143001"/>
            </a:xfrm>
            <a:prstGeom prst="rect">
              <a:avLst/>
            </a:prstGeom>
            <a:solidFill>
              <a:srgbClr val="676767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77" name="0…"/>
            <p:cNvSpPr/>
            <p:nvPr/>
          </p:nvSpPr>
          <p:spPr>
            <a:xfrm>
              <a:off x="17859" y="1435894"/>
              <a:ext cx="11430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678" name="Square"/>
            <p:cNvSpPr/>
            <p:nvPr/>
          </p:nvSpPr>
          <p:spPr>
            <a:xfrm>
              <a:off x="0" y="2871788"/>
              <a:ext cx="1143000" cy="1143001"/>
            </a:xfrm>
            <a:prstGeom prst="rect">
              <a:avLst/>
            </a:prstGeom>
            <a:solidFill>
              <a:srgbClr val="B9B9B9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79" name="1…"/>
            <p:cNvSpPr/>
            <p:nvPr/>
          </p:nvSpPr>
          <p:spPr>
            <a:xfrm>
              <a:off x="0" y="2871788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80" name="Square"/>
            <p:cNvSpPr/>
            <p:nvPr/>
          </p:nvSpPr>
          <p:spPr>
            <a:xfrm>
              <a:off x="0" y="0"/>
              <a:ext cx="1143000" cy="114300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81" name="0…"/>
            <p:cNvSpPr/>
            <p:nvPr/>
          </p:nvSpPr>
          <p:spPr>
            <a:xfrm>
              <a:off x="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82" name="Square"/>
            <p:cNvSpPr/>
            <p:nvPr/>
          </p:nvSpPr>
          <p:spPr>
            <a:xfrm>
              <a:off x="17859" y="4307682"/>
              <a:ext cx="1143001" cy="1143001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83" name="1…"/>
            <p:cNvSpPr/>
            <p:nvPr/>
          </p:nvSpPr>
          <p:spPr>
            <a:xfrm>
              <a:off x="17859" y="4307682"/>
              <a:ext cx="11430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</p:grpSp>
      <p:grpSp>
        <p:nvGrpSpPr>
          <p:cNvPr id="1695" name="Group"/>
          <p:cNvGrpSpPr/>
          <p:nvPr/>
        </p:nvGrpSpPr>
        <p:grpSpPr>
          <a:xfrm>
            <a:off x="15048576" y="4132658"/>
            <a:ext cx="1178719" cy="5450684"/>
            <a:chOff x="0" y="0"/>
            <a:chExt cx="1178718" cy="5450682"/>
          </a:xfrm>
        </p:grpSpPr>
        <p:sp>
          <p:nvSpPr>
            <p:cNvPr id="1685" name="Square"/>
            <p:cNvSpPr/>
            <p:nvPr/>
          </p:nvSpPr>
          <p:spPr>
            <a:xfrm>
              <a:off x="0" y="0"/>
              <a:ext cx="1143000" cy="1143000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86" name="0…"/>
            <p:cNvSpPr/>
            <p:nvPr/>
          </p:nvSpPr>
          <p:spPr>
            <a:xfrm>
              <a:off x="0" y="0"/>
              <a:ext cx="1143000" cy="1143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  <p:sp>
          <p:nvSpPr>
            <p:cNvPr id="1687" name="Square"/>
            <p:cNvSpPr/>
            <p:nvPr/>
          </p:nvSpPr>
          <p:spPr>
            <a:xfrm>
              <a:off x="17859" y="4307682"/>
              <a:ext cx="1143001" cy="1143001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688" name="1…"/>
            <p:cNvSpPr/>
            <p:nvPr/>
          </p:nvSpPr>
          <p:spPr>
            <a:xfrm>
              <a:off x="17859" y="4307682"/>
              <a:ext cx="11430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grpSp>
          <p:nvGrpSpPr>
            <p:cNvPr id="1691" name="Group"/>
            <p:cNvGrpSpPr/>
            <p:nvPr/>
          </p:nvGrpSpPr>
          <p:grpSpPr>
            <a:xfrm>
              <a:off x="35718" y="1435894"/>
              <a:ext cx="1143001" cy="1143001"/>
              <a:chOff x="0" y="0"/>
              <a:chExt cx="1143000" cy="1143000"/>
            </a:xfrm>
          </p:grpSpPr>
          <p:sp>
            <p:nvSpPr>
              <p:cNvPr id="1689" name="Square"/>
              <p:cNvSpPr/>
              <p:nvPr/>
            </p:nvSpPr>
            <p:spPr>
              <a:xfrm>
                <a:off x="0" y="0"/>
                <a:ext cx="1143001" cy="1143000"/>
              </a:xfrm>
              <a:prstGeom prst="rect">
                <a:avLst/>
              </a:prstGeom>
              <a:solidFill>
                <a:srgbClr val="AAAAAA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2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1690" name="0…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0</a:t>
                </a:r>
              </a:p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1</a:t>
                </a:r>
              </a:p>
            </p:txBody>
          </p:sp>
        </p:grpSp>
        <p:grpSp>
          <p:nvGrpSpPr>
            <p:cNvPr id="1694" name="Group"/>
            <p:cNvGrpSpPr/>
            <p:nvPr/>
          </p:nvGrpSpPr>
          <p:grpSpPr>
            <a:xfrm>
              <a:off x="17859" y="2871788"/>
              <a:ext cx="1143001" cy="1143001"/>
              <a:chOff x="0" y="0"/>
              <a:chExt cx="1143000" cy="1143000"/>
            </a:xfrm>
          </p:grpSpPr>
          <p:sp>
            <p:nvSpPr>
              <p:cNvPr id="1692" name="Square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solidFill>
                <a:srgbClr val="555555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2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1693" name="1…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1</a:t>
                </a:r>
              </a:p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0</a:t>
                </a:r>
              </a:p>
            </p:txBody>
          </p:sp>
        </p:grpSp>
      </p:grpSp>
      <p:grpSp>
        <p:nvGrpSpPr>
          <p:cNvPr id="1706" name="Group"/>
          <p:cNvGrpSpPr/>
          <p:nvPr/>
        </p:nvGrpSpPr>
        <p:grpSpPr>
          <a:xfrm>
            <a:off x="16809840" y="4132658"/>
            <a:ext cx="1169790" cy="5450684"/>
            <a:chOff x="0" y="0"/>
            <a:chExt cx="1169789" cy="5450682"/>
          </a:xfrm>
        </p:grpSpPr>
        <p:grpSp>
          <p:nvGrpSpPr>
            <p:cNvPr id="1698" name="Group"/>
            <p:cNvGrpSpPr/>
            <p:nvPr/>
          </p:nvGrpSpPr>
          <p:grpSpPr>
            <a:xfrm>
              <a:off x="0" y="0"/>
              <a:ext cx="1143000" cy="1143000"/>
              <a:chOff x="0" y="0"/>
              <a:chExt cx="1143000" cy="1143000"/>
            </a:xfrm>
          </p:grpSpPr>
          <p:sp>
            <p:nvSpPr>
              <p:cNvPr id="1696" name="Square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2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1697" name="0…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0</a:t>
                </a:r>
              </a:p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0</a:t>
                </a:r>
              </a:p>
            </p:txBody>
          </p:sp>
        </p:grpSp>
        <p:grpSp>
          <p:nvGrpSpPr>
            <p:cNvPr id="1701" name="Group"/>
            <p:cNvGrpSpPr/>
            <p:nvPr/>
          </p:nvGrpSpPr>
          <p:grpSpPr>
            <a:xfrm>
              <a:off x="17859" y="4307682"/>
              <a:ext cx="1143001" cy="1143001"/>
              <a:chOff x="0" y="0"/>
              <a:chExt cx="1143000" cy="1143000"/>
            </a:xfrm>
          </p:grpSpPr>
          <p:sp>
            <p:nvSpPr>
              <p:cNvPr id="1699" name="Square"/>
              <p:cNvSpPr/>
              <p:nvPr/>
            </p:nvSpPr>
            <p:spPr>
              <a:xfrm>
                <a:off x="0" y="0"/>
                <a:ext cx="1143001" cy="114300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2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1700" name="1…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1</a:t>
                </a:r>
              </a:p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1</a:t>
                </a:r>
              </a:p>
            </p:txBody>
          </p:sp>
        </p:grpSp>
        <p:sp>
          <p:nvSpPr>
            <p:cNvPr id="1702" name="Square"/>
            <p:cNvSpPr/>
            <p:nvPr/>
          </p:nvSpPr>
          <p:spPr>
            <a:xfrm>
              <a:off x="26789" y="1435894"/>
              <a:ext cx="1143001" cy="1143001"/>
            </a:xfrm>
            <a:prstGeom prst="rect">
              <a:avLst/>
            </a:prstGeom>
            <a:solidFill>
              <a:srgbClr val="676767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703" name="0…"/>
            <p:cNvSpPr/>
            <p:nvPr/>
          </p:nvSpPr>
          <p:spPr>
            <a:xfrm>
              <a:off x="26789" y="1435894"/>
              <a:ext cx="11430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704" name="Square"/>
            <p:cNvSpPr/>
            <p:nvPr/>
          </p:nvSpPr>
          <p:spPr>
            <a:xfrm>
              <a:off x="8929" y="2871788"/>
              <a:ext cx="1143001" cy="1143001"/>
            </a:xfrm>
            <a:prstGeom prst="rect">
              <a:avLst/>
            </a:prstGeom>
            <a:solidFill>
              <a:srgbClr val="B9B9B9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705" name="1…"/>
            <p:cNvSpPr/>
            <p:nvPr/>
          </p:nvSpPr>
          <p:spPr>
            <a:xfrm>
              <a:off x="8929" y="2871788"/>
              <a:ext cx="11430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</p:grpSp>
      <p:sp>
        <p:nvSpPr>
          <p:cNvPr id="1707" name="Background Palettes"/>
          <p:cNvSpPr/>
          <p:nvPr/>
        </p:nvSpPr>
        <p:spPr>
          <a:xfrm>
            <a:off x="226445" y="241347"/>
            <a:ext cx="7340406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Background Palettes</a:t>
            </a:r>
          </a:p>
        </p:txBody>
      </p:sp>
      <p:sp>
        <p:nvSpPr>
          <p:cNvPr id="1708" name="…"/>
          <p:cNvSpPr txBox="1"/>
          <p:nvPr/>
        </p:nvSpPr>
        <p:spPr>
          <a:xfrm>
            <a:off x="20244461" y="6405562"/>
            <a:ext cx="790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…</a:t>
            </a:r>
          </a:p>
        </p:txBody>
      </p:sp>
      <p:grpSp>
        <p:nvGrpSpPr>
          <p:cNvPr id="1718" name="Group"/>
          <p:cNvGrpSpPr/>
          <p:nvPr/>
        </p:nvGrpSpPr>
        <p:grpSpPr>
          <a:xfrm>
            <a:off x="18522686" y="4132658"/>
            <a:ext cx="1182490" cy="5450684"/>
            <a:chOff x="0" y="0"/>
            <a:chExt cx="1182489" cy="5450682"/>
          </a:xfrm>
        </p:grpSpPr>
        <p:grpSp>
          <p:nvGrpSpPr>
            <p:cNvPr id="1711" name="Group"/>
            <p:cNvGrpSpPr/>
            <p:nvPr/>
          </p:nvGrpSpPr>
          <p:grpSpPr>
            <a:xfrm>
              <a:off x="0" y="0"/>
              <a:ext cx="1143000" cy="1143000"/>
              <a:chOff x="0" y="0"/>
              <a:chExt cx="1143000" cy="1143000"/>
            </a:xfrm>
          </p:grpSpPr>
          <p:sp>
            <p:nvSpPr>
              <p:cNvPr id="1709" name="Square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solidFill>
                <a:srgbClr val="000000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42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1710" name="0…"/>
              <p:cNvSpPr/>
              <p:nvPr/>
            </p:nvSpPr>
            <p:spPr>
              <a:xfrm>
                <a:off x="0" y="0"/>
                <a:ext cx="1143000" cy="114300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0</a:t>
                </a:r>
              </a:p>
              <a:p>
                <a:pPr>
                  <a:defRPr sz="34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0</a:t>
                </a:r>
              </a:p>
            </p:txBody>
          </p:sp>
        </p:grpSp>
        <p:sp>
          <p:nvSpPr>
            <p:cNvPr id="1712" name="Square"/>
            <p:cNvSpPr/>
            <p:nvPr/>
          </p:nvSpPr>
          <p:spPr>
            <a:xfrm>
              <a:off x="17859" y="4307682"/>
              <a:ext cx="1143001" cy="1143001"/>
            </a:xfrm>
            <a:prstGeom prst="rect">
              <a:avLst/>
            </a:prstGeom>
            <a:solidFill>
              <a:srgbClr val="676767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713" name="1…"/>
            <p:cNvSpPr/>
            <p:nvPr/>
          </p:nvSpPr>
          <p:spPr>
            <a:xfrm>
              <a:off x="39489" y="4294982"/>
              <a:ext cx="11430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714" name="Square"/>
            <p:cNvSpPr/>
            <p:nvPr/>
          </p:nvSpPr>
          <p:spPr>
            <a:xfrm>
              <a:off x="26789" y="1435894"/>
              <a:ext cx="1143001" cy="1143001"/>
            </a:xfrm>
            <a:prstGeom prst="rect">
              <a:avLst/>
            </a:prstGeom>
            <a:solidFill>
              <a:srgbClr val="000000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715" name="0…"/>
            <p:cNvSpPr/>
            <p:nvPr/>
          </p:nvSpPr>
          <p:spPr>
            <a:xfrm>
              <a:off x="0" y="1398330"/>
              <a:ext cx="1143000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</p:txBody>
        </p:sp>
        <p:sp>
          <p:nvSpPr>
            <p:cNvPr id="1716" name="Square"/>
            <p:cNvSpPr/>
            <p:nvPr/>
          </p:nvSpPr>
          <p:spPr>
            <a:xfrm>
              <a:off x="8929" y="2871788"/>
              <a:ext cx="1143001" cy="1143001"/>
            </a:xfrm>
            <a:prstGeom prst="rect">
              <a:avLst/>
            </a:prstGeom>
            <a:solidFill>
              <a:srgbClr val="676767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42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1717" name="1…"/>
            <p:cNvSpPr/>
            <p:nvPr/>
          </p:nvSpPr>
          <p:spPr>
            <a:xfrm>
              <a:off x="39489" y="2846657"/>
              <a:ext cx="1143001" cy="1143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</a:t>
              </a:r>
            </a:p>
            <a:p>
              <a:pPr>
                <a:defRPr sz="34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0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1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99" fill="hold"/>
                                        <p:tgtEl>
                                          <p:spTgt spid="1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9" fill="hold"/>
                                        <p:tgtEl>
                                          <p:spTgt spid="1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98"/>
                            </p:stCondLst>
                            <p:childTnLst>
                              <p:par>
                                <p:cTn id="15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499"/>
                                        <p:tgtEl>
                                          <p:spTgt spid="1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1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2" dur="499"/>
                                        <p:tgtEl>
                                          <p:spTgt spid="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99"/>
                            </p:stCondLst>
                            <p:childTnLst>
                              <p:par>
                                <p:cTn id="24" presetClass="entr" nodeType="afterEffect" presetSubtype="1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6" dur="499"/>
                                        <p:tgtEl>
                                          <p:spTgt spid="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98"/>
                            </p:stCondLst>
                            <p:childTnLst>
                              <p:par>
                                <p:cTn id="28" presetClass="entr" nodeType="after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0" dur="499"/>
                                        <p:tgtEl>
                                          <p:spTgt spid="1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97"/>
                            </p:stCondLst>
                            <p:childTnLst>
                              <p:par>
                                <p:cTn id="32" presetClass="entr" nodeType="afterEffect" presetSubtype="1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4" dur="499"/>
                                        <p:tgtEl>
                                          <p:spTgt spid="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996"/>
                            </p:stCondLst>
                            <p:childTnLst>
                              <p:par>
                                <p:cTn id="36" presetClass="entr" nodeType="after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8" dur="499"/>
                                        <p:tgtEl>
                                          <p:spTgt spid="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07" grpId="2"/>
      <p:bldP build="whole" bldLvl="1" animBg="1" rev="0" advAuto="0" spid="1695" grpId="5"/>
      <p:bldP build="whole" bldLvl="1" animBg="1" rev="0" advAuto="0" spid="1666" grpId="1"/>
      <p:bldP build="whole" bldLvl="1" animBg="1" rev="0" advAuto="0" spid="1718" grpId="7"/>
      <p:bldP build="whole" bldLvl="1" animBg="1" rev="0" advAuto="0" spid="1675" grpId="3"/>
      <p:bldP build="whole" bldLvl="1" animBg="1" rev="0" advAuto="0" spid="1684" grpId="4"/>
      <p:bldP build="whole" bldLvl="1" animBg="1" rev="0" advAuto="0" spid="1706" grpId="6"/>
      <p:bldP build="whole" bldLvl="1" animBg="1" rev="0" advAuto="0" spid="1708" grpId="8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96591" y="1121193"/>
            <a:ext cx="9790817" cy="11473614"/>
          </a:xfrm>
          <a:prstGeom prst="rect">
            <a:avLst/>
          </a:prstGeom>
          <a:ln w="12700">
            <a:miter lim="400000"/>
          </a:ln>
        </p:spPr>
      </p:pic>
      <p:sp>
        <p:nvSpPr>
          <p:cNvPr id="1721" name="Tetris"/>
          <p:cNvSpPr txBox="1"/>
          <p:nvPr/>
        </p:nvSpPr>
        <p:spPr>
          <a:xfrm>
            <a:off x="11273023" y="12692062"/>
            <a:ext cx="1837954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chemeClr val="accent1">
                    <a:hueOff val="-136794"/>
                    <a:satOff val="-2150"/>
                    <a:lumOff val="15693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Tetris</a:t>
            </a:r>
          </a:p>
        </p:txBody>
      </p:sp>
      <p:sp>
        <p:nvSpPr>
          <p:cNvPr id="1722" name="256 tiles"/>
          <p:cNvSpPr txBox="1"/>
          <p:nvPr/>
        </p:nvSpPr>
        <p:spPr>
          <a:xfrm>
            <a:off x="18913135" y="6405562"/>
            <a:ext cx="2662090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chemeClr val="accent1">
                    <a:hueOff val="-136794"/>
                    <a:satOff val="-2150"/>
                    <a:lumOff val="15693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256 tiles</a:t>
            </a:r>
          </a:p>
        </p:txBody>
      </p:sp>
      <p:sp>
        <p:nvSpPr>
          <p:cNvPr id="1723" name="Background Tile Data"/>
          <p:cNvSpPr/>
          <p:nvPr/>
        </p:nvSpPr>
        <p:spPr>
          <a:xfrm>
            <a:off x="226445" y="241347"/>
            <a:ext cx="6917741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Background Tile Data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1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3" dur="499"/>
                                        <p:tgtEl>
                                          <p:spTgt spid="1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23" grpId="1"/>
      <p:bldP build="whole" bldLvl="1" animBg="1" rev="0" advAuto="0" spid="1721" grpId="2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96591" y="1146690"/>
            <a:ext cx="9790817" cy="11422620"/>
          </a:xfrm>
          <a:prstGeom prst="rect">
            <a:avLst/>
          </a:prstGeom>
          <a:ln w="12700">
            <a:miter lim="400000"/>
          </a:ln>
        </p:spPr>
      </p:pic>
      <p:sp>
        <p:nvSpPr>
          <p:cNvPr id="1726" name="Zelda"/>
          <p:cNvSpPr txBox="1"/>
          <p:nvPr/>
        </p:nvSpPr>
        <p:spPr>
          <a:xfrm>
            <a:off x="11284960" y="12692062"/>
            <a:ext cx="1814080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chemeClr val="accent1">
                    <a:hueOff val="-136794"/>
                    <a:satOff val="-2150"/>
                    <a:lumOff val="15693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Zelda</a:t>
            </a:r>
          </a:p>
        </p:txBody>
      </p:sp>
      <p:sp>
        <p:nvSpPr>
          <p:cNvPr id="1727" name="Background Tile Data"/>
          <p:cNvSpPr/>
          <p:nvPr/>
        </p:nvSpPr>
        <p:spPr>
          <a:xfrm>
            <a:off x="226445" y="241347"/>
            <a:ext cx="6917741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Background Tile Data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sh dir="l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26" grpId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96591" y="4027842"/>
            <a:ext cx="9790817" cy="5660316"/>
          </a:xfrm>
          <a:prstGeom prst="rect">
            <a:avLst/>
          </a:prstGeom>
          <a:ln w="12700">
            <a:miter lim="400000"/>
          </a:ln>
        </p:spPr>
      </p:pic>
      <p:sp>
        <p:nvSpPr>
          <p:cNvPr id="1730" name="Super Mario Land"/>
          <p:cNvSpPr txBox="1"/>
          <p:nvPr/>
        </p:nvSpPr>
        <p:spPr>
          <a:xfrm>
            <a:off x="9432825" y="9890395"/>
            <a:ext cx="5518350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chemeClr val="accent1">
                    <a:hueOff val="-136794"/>
                    <a:satOff val="-2150"/>
                    <a:lumOff val="15693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Super Mario Land</a:t>
            </a:r>
          </a:p>
        </p:txBody>
      </p:sp>
      <p:sp>
        <p:nvSpPr>
          <p:cNvPr id="1731" name="Background Tile Data"/>
          <p:cNvSpPr/>
          <p:nvPr/>
        </p:nvSpPr>
        <p:spPr>
          <a:xfrm>
            <a:off x="226445" y="241347"/>
            <a:ext cx="6917741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Background Tile Data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sh dir="l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1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30" grpId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48054" y="1064313"/>
            <a:ext cx="9887893" cy="11587374"/>
          </a:xfrm>
          <a:prstGeom prst="rect">
            <a:avLst/>
          </a:prstGeom>
          <a:ln w="12700">
            <a:miter lim="400000"/>
          </a:ln>
        </p:spPr>
      </p:pic>
      <p:sp>
        <p:nvSpPr>
          <p:cNvPr id="1734" name="Background Tile Data"/>
          <p:cNvSpPr/>
          <p:nvPr/>
        </p:nvSpPr>
        <p:spPr>
          <a:xfrm>
            <a:off x="226445" y="241347"/>
            <a:ext cx="6917741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Background Tile Data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sh dir="l"/>
      </p:transition>
    </mc:Choice>
    <mc:Fallback>
      <p:transition spd="fast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8" name="Group"/>
          <p:cNvGrpSpPr/>
          <p:nvPr/>
        </p:nvGrpSpPr>
        <p:grpSpPr>
          <a:xfrm>
            <a:off x="177910" y="-138099"/>
            <a:ext cx="16859645" cy="14897803"/>
            <a:chOff x="0" y="-28"/>
            <a:chExt cx="16859643" cy="14897802"/>
          </a:xfrm>
        </p:grpSpPr>
        <p:pic>
          <p:nvPicPr>
            <p:cNvPr id="1736" name="GameboyTop.jpg" descr="GameboyTop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184" t="1158" r="1548" b="0"/>
            <a:stretch>
              <a:fillRect/>
            </a:stretch>
          </p:blipFill>
          <p:spPr>
            <a:xfrm>
              <a:off x="0" y="-29"/>
              <a:ext cx="16859644" cy="1489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4404" y="0"/>
                  </a:moveTo>
                  <a:cubicBezTo>
                    <a:pt x="4377" y="0"/>
                    <a:pt x="4346" y="2"/>
                    <a:pt x="4309" y="4"/>
                  </a:cubicBezTo>
                  <a:cubicBezTo>
                    <a:pt x="4200" y="12"/>
                    <a:pt x="4098" y="39"/>
                    <a:pt x="4033" y="77"/>
                  </a:cubicBezTo>
                  <a:cubicBezTo>
                    <a:pt x="3975" y="111"/>
                    <a:pt x="3888" y="137"/>
                    <a:pt x="3839" y="137"/>
                  </a:cubicBezTo>
                  <a:cubicBezTo>
                    <a:pt x="3789" y="137"/>
                    <a:pt x="3694" y="159"/>
                    <a:pt x="3627" y="186"/>
                  </a:cubicBezTo>
                  <a:cubicBezTo>
                    <a:pt x="3512" y="233"/>
                    <a:pt x="3502" y="233"/>
                    <a:pt x="3431" y="186"/>
                  </a:cubicBezTo>
                  <a:cubicBezTo>
                    <a:pt x="3351" y="134"/>
                    <a:pt x="3224" y="121"/>
                    <a:pt x="3201" y="163"/>
                  </a:cubicBezTo>
                  <a:cubicBezTo>
                    <a:pt x="3173" y="214"/>
                    <a:pt x="2997" y="227"/>
                    <a:pt x="2937" y="183"/>
                  </a:cubicBezTo>
                  <a:cubicBezTo>
                    <a:pt x="2892" y="150"/>
                    <a:pt x="2784" y="138"/>
                    <a:pt x="2457" y="132"/>
                  </a:cubicBezTo>
                  <a:lnTo>
                    <a:pt x="2034" y="123"/>
                  </a:lnTo>
                  <a:lnTo>
                    <a:pt x="1971" y="200"/>
                  </a:lnTo>
                  <a:cubicBezTo>
                    <a:pt x="1892" y="296"/>
                    <a:pt x="1856" y="296"/>
                    <a:pt x="1728" y="200"/>
                  </a:cubicBezTo>
                  <a:lnTo>
                    <a:pt x="1626" y="123"/>
                  </a:lnTo>
                  <a:lnTo>
                    <a:pt x="1191" y="126"/>
                  </a:lnTo>
                  <a:cubicBezTo>
                    <a:pt x="691" y="129"/>
                    <a:pt x="559" y="162"/>
                    <a:pt x="364" y="329"/>
                  </a:cubicBezTo>
                  <a:cubicBezTo>
                    <a:pt x="130" y="529"/>
                    <a:pt x="59" y="804"/>
                    <a:pt x="58" y="1531"/>
                  </a:cubicBezTo>
                  <a:cubicBezTo>
                    <a:pt x="57" y="1825"/>
                    <a:pt x="68" y="1953"/>
                    <a:pt x="107" y="2111"/>
                  </a:cubicBezTo>
                  <a:cubicBezTo>
                    <a:pt x="156" y="2310"/>
                    <a:pt x="156" y="2314"/>
                    <a:pt x="109" y="2389"/>
                  </a:cubicBezTo>
                  <a:cubicBezTo>
                    <a:pt x="64" y="2462"/>
                    <a:pt x="61" y="2566"/>
                    <a:pt x="47" y="5140"/>
                  </a:cubicBezTo>
                  <a:cubicBezTo>
                    <a:pt x="39" y="6612"/>
                    <a:pt x="25" y="10918"/>
                    <a:pt x="16" y="14708"/>
                  </a:cubicBezTo>
                  <a:lnTo>
                    <a:pt x="0" y="21600"/>
                  </a:lnTo>
                  <a:lnTo>
                    <a:pt x="10787" y="21600"/>
                  </a:lnTo>
                  <a:lnTo>
                    <a:pt x="21574" y="21600"/>
                  </a:lnTo>
                  <a:lnTo>
                    <a:pt x="21574" y="19851"/>
                  </a:lnTo>
                  <a:cubicBezTo>
                    <a:pt x="21575" y="18889"/>
                    <a:pt x="21580" y="17255"/>
                    <a:pt x="21586" y="16221"/>
                  </a:cubicBezTo>
                  <a:cubicBezTo>
                    <a:pt x="21597" y="14128"/>
                    <a:pt x="21597" y="14253"/>
                    <a:pt x="21597" y="13754"/>
                  </a:cubicBezTo>
                  <a:cubicBezTo>
                    <a:pt x="21597" y="13554"/>
                    <a:pt x="21597" y="13272"/>
                    <a:pt x="21598" y="13127"/>
                  </a:cubicBezTo>
                  <a:cubicBezTo>
                    <a:pt x="21598" y="12981"/>
                    <a:pt x="21597" y="12347"/>
                    <a:pt x="21594" y="11719"/>
                  </a:cubicBezTo>
                  <a:cubicBezTo>
                    <a:pt x="21591" y="10713"/>
                    <a:pt x="21594" y="7655"/>
                    <a:pt x="21599" y="7468"/>
                  </a:cubicBezTo>
                  <a:cubicBezTo>
                    <a:pt x="21600" y="7430"/>
                    <a:pt x="21600" y="6539"/>
                    <a:pt x="21598" y="5489"/>
                  </a:cubicBezTo>
                  <a:cubicBezTo>
                    <a:pt x="21593" y="2286"/>
                    <a:pt x="21580" y="972"/>
                    <a:pt x="21550" y="821"/>
                  </a:cubicBezTo>
                  <a:cubicBezTo>
                    <a:pt x="21487" y="509"/>
                    <a:pt x="21288" y="240"/>
                    <a:pt x="21048" y="146"/>
                  </a:cubicBezTo>
                  <a:cubicBezTo>
                    <a:pt x="20943" y="104"/>
                    <a:pt x="20840" y="95"/>
                    <a:pt x="20457" y="95"/>
                  </a:cubicBezTo>
                  <a:lnTo>
                    <a:pt x="19992" y="95"/>
                  </a:lnTo>
                  <a:lnTo>
                    <a:pt x="19943" y="172"/>
                  </a:lnTo>
                  <a:cubicBezTo>
                    <a:pt x="19904" y="233"/>
                    <a:pt x="19874" y="249"/>
                    <a:pt x="19799" y="249"/>
                  </a:cubicBezTo>
                  <a:cubicBezTo>
                    <a:pt x="19724" y="249"/>
                    <a:pt x="19694" y="233"/>
                    <a:pt x="19655" y="172"/>
                  </a:cubicBezTo>
                  <a:lnTo>
                    <a:pt x="19606" y="95"/>
                  </a:lnTo>
                  <a:lnTo>
                    <a:pt x="18747" y="101"/>
                  </a:lnTo>
                  <a:cubicBezTo>
                    <a:pt x="18275" y="104"/>
                    <a:pt x="14945" y="115"/>
                    <a:pt x="11346" y="126"/>
                  </a:cubicBezTo>
                  <a:lnTo>
                    <a:pt x="4802" y="145"/>
                  </a:lnTo>
                  <a:lnTo>
                    <a:pt x="4642" y="68"/>
                  </a:lnTo>
                  <a:cubicBezTo>
                    <a:pt x="4538" y="19"/>
                    <a:pt x="4486" y="1"/>
                    <a:pt x="4404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737" name="Circle"/>
            <p:cNvSpPr/>
            <p:nvPr/>
          </p:nvSpPr>
          <p:spPr>
            <a:xfrm>
              <a:off x="2158544" y="6229960"/>
              <a:ext cx="406072" cy="406072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1739" name="Screen Shot 2016-01-18 at 02.13.52.png" descr="Screen Shot 2016-01-18 at 02.13.5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68373" y="3609554"/>
            <a:ext cx="8938124" cy="80076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316076" y="398490"/>
            <a:ext cx="6606832" cy="774238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44" name="Group"/>
          <p:cNvGrpSpPr/>
          <p:nvPr/>
        </p:nvGrpSpPr>
        <p:grpSpPr>
          <a:xfrm>
            <a:off x="3909514" y="2546104"/>
            <a:ext cx="9287083" cy="904876"/>
            <a:chOff x="0" y="0"/>
            <a:chExt cx="9287081" cy="904875"/>
          </a:xfrm>
        </p:grpSpPr>
        <p:sp>
          <p:nvSpPr>
            <p:cNvPr id="1741" name="20 tiles"/>
            <p:cNvSpPr txBox="1"/>
            <p:nvPr/>
          </p:nvSpPr>
          <p:spPr>
            <a:xfrm>
              <a:off x="3573454" y="0"/>
              <a:ext cx="230893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 tiles</a:t>
              </a:r>
            </a:p>
          </p:txBody>
        </p:sp>
        <p:sp>
          <p:nvSpPr>
            <p:cNvPr id="1742" name="Line"/>
            <p:cNvSpPr/>
            <p:nvPr/>
          </p:nvSpPr>
          <p:spPr>
            <a:xfrm flipH="1" flipV="1">
              <a:off x="0" y="452437"/>
              <a:ext cx="3529090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743" name="Line"/>
            <p:cNvSpPr/>
            <p:nvPr/>
          </p:nvSpPr>
          <p:spPr>
            <a:xfrm>
              <a:off x="5926750" y="452437"/>
              <a:ext cx="3360332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1748" name="Group"/>
          <p:cNvGrpSpPr/>
          <p:nvPr/>
        </p:nvGrpSpPr>
        <p:grpSpPr>
          <a:xfrm>
            <a:off x="13115010" y="3433884"/>
            <a:ext cx="2308933" cy="8384187"/>
            <a:chOff x="0" y="0"/>
            <a:chExt cx="2308931" cy="8384185"/>
          </a:xfrm>
        </p:grpSpPr>
        <p:sp>
          <p:nvSpPr>
            <p:cNvPr id="1745" name="18 tiles"/>
            <p:cNvSpPr txBox="1"/>
            <p:nvPr/>
          </p:nvSpPr>
          <p:spPr>
            <a:xfrm>
              <a:off x="0" y="3734736"/>
              <a:ext cx="230893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18 tiles</a:t>
              </a:r>
            </a:p>
          </p:txBody>
        </p:sp>
        <p:sp>
          <p:nvSpPr>
            <p:cNvPr id="1746" name="Line"/>
            <p:cNvSpPr/>
            <p:nvPr/>
          </p:nvSpPr>
          <p:spPr>
            <a:xfrm flipV="1">
              <a:off x="436204" y="-1"/>
              <a:ext cx="1" cy="3787262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747" name="Line"/>
            <p:cNvSpPr/>
            <p:nvPr/>
          </p:nvSpPr>
          <p:spPr>
            <a:xfrm flipH="1">
              <a:off x="441752" y="4596925"/>
              <a:ext cx="1" cy="378726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1749" name="All Star Tennis"/>
          <p:cNvSpPr txBox="1"/>
          <p:nvPr/>
        </p:nvSpPr>
        <p:spPr>
          <a:xfrm>
            <a:off x="18342148" y="8275875"/>
            <a:ext cx="4554687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chemeClr val="accent1">
                    <a:hueOff val="-136794"/>
                    <a:satOff val="-2150"/>
                    <a:lumOff val="15693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All Star Tennis</a:t>
            </a:r>
          </a:p>
        </p:txBody>
      </p:sp>
      <p:graphicFrame>
        <p:nvGraphicFramePr>
          <p:cNvPr id="1750" name="Table"/>
          <p:cNvGraphicFramePr/>
          <p:nvPr/>
        </p:nvGraphicFramePr>
        <p:xfrm>
          <a:off x="4164718" y="6732440"/>
          <a:ext cx="8958133" cy="48946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</a:tblGrid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</a:tr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813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51" name="Table"/>
          <p:cNvGraphicFramePr/>
          <p:nvPr/>
        </p:nvGraphicFramePr>
        <p:xfrm>
          <a:off x="4164718" y="3627729"/>
          <a:ext cx="8958134" cy="312066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  <a:gridCol w="447271"/>
              </a:tblGrid>
              <a:tr h="443994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</a:tr>
              <a:tr h="443994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994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994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994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994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443994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xit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3" dur="499"/>
                                        <p:tgtEl>
                                          <p:spTgt spid="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99"/>
                            </p:stCondLst>
                            <p:childTnLst>
                              <p:par>
                                <p:cTn id="15" presetClass="entr" nodeType="afterEffect" presetSubtype="32" presetID="4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7" dur="499"/>
                                        <p:tgtEl>
                                          <p:spTgt spid="1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98"/>
                            </p:stCondLst>
                            <p:childTnLst>
                              <p:par>
                                <p:cTn id="19" presetClass="entr" nodeType="afterEffect" presetSubtype="32" presetID="4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1" dur="499"/>
                                        <p:tgtEl>
                                          <p:spTgt spid="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50" grpId="2"/>
      <p:bldP build="whole" bldLvl="1" animBg="1" rev="0" advAuto="0" spid="1751" grpId="1"/>
      <p:bldP build="whole" bldLvl="1" animBg="1" rev="0" advAuto="0" spid="1744" grpId="4"/>
      <p:bldP build="whole" bldLvl="1" animBg="1" rev="0" advAuto="0" spid="1749" grpId="3"/>
      <p:bldP build="whole" bldLvl="1" animBg="1" rev="0" advAuto="0" spid="1748" grpId="5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3" name="Screen Shot 2016-01-18 at 02.15.53.png" descr="Screen Shot 2016-01-18 at 02.15.5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03228" y="671536"/>
            <a:ext cx="13003816" cy="129850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4" name="Screen Shot 2016-01-18 at 02.13.52.png" descr="Screen Shot 2016-01-18 at 02.13.5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60370" y="4715070"/>
            <a:ext cx="8141528" cy="72939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758" name="Group"/>
          <p:cNvGrpSpPr/>
          <p:nvPr/>
        </p:nvGrpSpPr>
        <p:grpSpPr>
          <a:xfrm>
            <a:off x="5648029" y="-124045"/>
            <a:ext cx="13114214" cy="904876"/>
            <a:chOff x="0" y="0"/>
            <a:chExt cx="13114213" cy="904875"/>
          </a:xfrm>
        </p:grpSpPr>
        <p:sp>
          <p:nvSpPr>
            <p:cNvPr id="1755" name="Line"/>
            <p:cNvSpPr/>
            <p:nvPr/>
          </p:nvSpPr>
          <p:spPr>
            <a:xfrm flipH="1" flipV="1">
              <a:off x="0" y="452437"/>
              <a:ext cx="5358276" cy="1"/>
            </a:xfrm>
            <a:prstGeom prst="line">
              <a:avLst/>
            </a:prstGeom>
            <a:noFill/>
            <a:ln w="101600" cap="flat">
              <a:solidFill>
                <a:schemeClr val="accent1">
                  <a:hueOff val="-136794"/>
                  <a:satOff val="-2150"/>
                  <a:lumOff val="15693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756" name="32 tiles"/>
            <p:cNvSpPr txBox="1"/>
            <p:nvPr/>
          </p:nvSpPr>
          <p:spPr>
            <a:xfrm>
              <a:off x="5402640" y="0"/>
              <a:ext cx="230893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32 tiles</a:t>
              </a:r>
            </a:p>
          </p:txBody>
        </p:sp>
        <p:sp>
          <p:nvSpPr>
            <p:cNvPr id="1757" name="Line"/>
            <p:cNvSpPr/>
            <p:nvPr/>
          </p:nvSpPr>
          <p:spPr>
            <a:xfrm>
              <a:off x="7755937" y="452437"/>
              <a:ext cx="5358277" cy="1"/>
            </a:xfrm>
            <a:prstGeom prst="line">
              <a:avLst/>
            </a:prstGeom>
            <a:noFill/>
            <a:ln w="101600" cap="flat">
              <a:solidFill>
                <a:schemeClr val="accent1">
                  <a:hueOff val="-136794"/>
                  <a:satOff val="-2150"/>
                  <a:lumOff val="15693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1762" name="Group"/>
          <p:cNvGrpSpPr/>
          <p:nvPr/>
        </p:nvGrpSpPr>
        <p:grpSpPr>
          <a:xfrm>
            <a:off x="18736560" y="660799"/>
            <a:ext cx="2308933" cy="13006552"/>
            <a:chOff x="0" y="0"/>
            <a:chExt cx="2308931" cy="13006550"/>
          </a:xfrm>
        </p:grpSpPr>
        <p:sp>
          <p:nvSpPr>
            <p:cNvPr id="1759" name="32 tiles"/>
            <p:cNvSpPr txBox="1"/>
            <p:nvPr/>
          </p:nvSpPr>
          <p:spPr>
            <a:xfrm>
              <a:off x="0" y="6050837"/>
              <a:ext cx="230893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32 tiles</a:t>
              </a:r>
            </a:p>
          </p:txBody>
        </p:sp>
        <p:sp>
          <p:nvSpPr>
            <p:cNvPr id="1760" name="Line"/>
            <p:cNvSpPr/>
            <p:nvPr/>
          </p:nvSpPr>
          <p:spPr>
            <a:xfrm flipV="1">
              <a:off x="474335" y="-1"/>
              <a:ext cx="1" cy="6085849"/>
            </a:xfrm>
            <a:prstGeom prst="line">
              <a:avLst/>
            </a:prstGeom>
            <a:noFill/>
            <a:ln w="101600" cap="flat">
              <a:solidFill>
                <a:schemeClr val="accent1">
                  <a:hueOff val="-136794"/>
                  <a:satOff val="-2150"/>
                  <a:lumOff val="15693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761" name="Line"/>
            <p:cNvSpPr/>
            <p:nvPr/>
          </p:nvSpPr>
          <p:spPr>
            <a:xfrm flipH="1">
              <a:off x="474335" y="6920702"/>
              <a:ext cx="1" cy="6085849"/>
            </a:xfrm>
            <a:prstGeom prst="line">
              <a:avLst/>
            </a:prstGeom>
            <a:noFill/>
            <a:ln w="101600" cap="flat">
              <a:solidFill>
                <a:schemeClr val="accent1">
                  <a:hueOff val="-136794"/>
                  <a:satOff val="-2150"/>
                  <a:lumOff val="15693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1763" name="Background Map"/>
          <p:cNvSpPr/>
          <p:nvPr/>
        </p:nvSpPr>
        <p:spPr>
          <a:xfrm>
            <a:off x="226445" y="241347"/>
            <a:ext cx="5351820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Background Map</a:t>
            </a:r>
          </a:p>
        </p:txBody>
      </p:sp>
      <p:sp>
        <p:nvSpPr>
          <p:cNvPr id="1764" name="Scrolling"/>
          <p:cNvSpPr/>
          <p:nvPr/>
        </p:nvSpPr>
        <p:spPr>
          <a:xfrm>
            <a:off x="226445" y="1634718"/>
            <a:ext cx="5351820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Scrolling</a:t>
            </a:r>
          </a:p>
        </p:txBody>
      </p:sp>
      <p:sp>
        <p:nvSpPr>
          <p:cNvPr id="1765" name="256x256…"/>
          <p:cNvSpPr txBox="1"/>
          <p:nvPr/>
        </p:nvSpPr>
        <p:spPr>
          <a:xfrm>
            <a:off x="20422838" y="9557779"/>
            <a:ext cx="2804097" cy="166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256x256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pixels</a:t>
            </a:r>
          </a:p>
        </p:txBody>
      </p:sp>
      <p:pic>
        <p:nvPicPr>
          <p:cNvPr id="1766" name="grid2.png" descr="grid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93455" y="666289"/>
            <a:ext cx="12989354" cy="12989354"/>
          </a:xfrm>
          <a:prstGeom prst="rect">
            <a:avLst/>
          </a:prstGeom>
          <a:ln w="12700">
            <a:miter lim="400000"/>
          </a:ln>
        </p:spPr>
      </p:pic>
      <p:sp>
        <p:nvSpPr>
          <p:cNvPr id="1767" name="Rectangle"/>
          <p:cNvSpPr/>
          <p:nvPr/>
        </p:nvSpPr>
        <p:spPr>
          <a:xfrm>
            <a:off x="7372443" y="4758554"/>
            <a:ext cx="8081620" cy="7277947"/>
          </a:xfrm>
          <a:prstGeom prst="rect">
            <a:avLst/>
          </a:prstGeom>
          <a:ln w="114300">
            <a:solidFill>
              <a:srgbClr val="FFFF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1768" name="Table"/>
          <p:cNvGraphicFramePr/>
          <p:nvPr/>
        </p:nvGraphicFramePr>
        <p:xfrm>
          <a:off x="183437" y="12226420"/>
          <a:ext cx="9233597" cy="127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1596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SCY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Scroll Y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FF43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SCX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Scroll X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1000"/>
                                        <p:tgtEl>
                                          <p:spTgt spid="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1000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Class="entr" nodeType="after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5" dur="1000"/>
                                        <p:tgtEl>
                                          <p:spTgt spid="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Class="entr" nodeType="afterEffect" presetSubtype="32" presetID="4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9" dur="1000"/>
                                        <p:tgtEl>
                                          <p:spTgt spid="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Class="entr" nodeType="afterEffect" presetSubtype="32" presetID="4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3" dur="1000"/>
                                        <p:tgtEl>
                                          <p:spTgt spid="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Class="entr" nodeType="after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99" fill="hold"/>
                                        <p:tgtEl>
                                          <p:spTgt spid="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99" fill="hold"/>
                                        <p:tgtEl>
                                          <p:spTgt spid="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499"/>
                            </p:stCondLst>
                            <p:childTnLst>
                              <p:par>
                                <p:cTn id="30" presetClass="exit" nodeType="after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1" dur="1000" fill="hold"/>
                                        <p:tgtEl>
                                          <p:spTgt spid="17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4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99" fill="hold"/>
                                        <p:tgtEl>
                                          <p:spTgt spid="1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9" fill="hold"/>
                                        <p:tgtEl>
                                          <p:spTgt spid="1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9"/>
                            </p:stCondLst>
                            <p:childTnLst>
                              <p:par>
                                <p:cTn id="40" presetClass="entr" nodeType="afterEffect" presetSubtype="8" presetID="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99" fill="hold"/>
                                        <p:tgtEl>
                                          <p:spTgt spid="1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99" fill="hold"/>
                                        <p:tgtEl>
                                          <p:spTgt spid="1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98"/>
                            </p:stCondLst>
                            <p:childTnLst>
                              <p:par>
                                <p:cTn id="45" presetClass="entr" nodeType="after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7" dur="499"/>
                                        <p:tgtEl>
                                          <p:spTgt spid="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path" nodeType="click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32104 0.041484" origin="layout" pathEditMode="relative">
                                      <p:cBhvr>
                                        <p:cTn id="51" dur="1000" fill="hold"/>
                                        <p:tgtEl>
                                          <p:spTgt spid="1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path" nodeType="after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32104 0.041484 L 0.040359 0.086114" origin="layout" pathEditMode="relative">
                                      <p:cBhvr>
                                        <p:cTn id="54" dur="1000" fill="hold"/>
                                        <p:tgtEl>
                                          <p:spTgt spid="1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path" nodeType="afterEffect" presetSubtype="0" presetID="-1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40359 0.086114 L -0.068304 -0.296789" origin="layout" pathEditMode="relative">
                                      <p:cBhvr>
                                        <p:cTn id="57" dur="1000" fill="hold"/>
                                        <p:tgtEl>
                                          <p:spTgt spid="1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63" grpId="6"/>
      <p:bldP build="whole" bldLvl="1" animBg="1" rev="0" advAuto="0" spid="1762" grpId="4"/>
      <p:bldP build="whole" bldLvl="1" animBg="1" rev="0" advAuto="0" spid="1758" grpId="5"/>
      <p:bldP build="whole" bldLvl="1" animBg="1" rev="0" advAuto="0" spid="1753" grpId="1"/>
      <p:bldP build="whole" bldLvl="1" animBg="1" rev="0" advAuto="0" spid="1767" grpId="2"/>
      <p:bldP build="whole" bldLvl="1" animBg="1" rev="0" advAuto="0" spid="1754" grpId="7"/>
      <p:bldP build="whole" bldLvl="1" animBg="1" rev="0" advAuto="0" spid="1764" grpId="9"/>
      <p:bldP build="whole" bldLvl="1" animBg="1" rev="0" advAuto="0" spid="1766" grpId="3"/>
      <p:bldP build="whole" bldLvl="1" animBg="1" rev="0" advAuto="0" spid="1768" grpId="8"/>
      <p:bldP build="whole" bldLvl="1" animBg="1" rev="0" advAuto="0" spid="1765" grpId="1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2" name="All Star Tennis.mov" descr="All Star Tennis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280113" y="-1841045"/>
            <a:ext cx="24864145" cy="16480558"/>
          </a:xfrm>
          <a:prstGeom prst="rect">
            <a:avLst/>
          </a:prstGeom>
          <a:ln w="12700">
            <a:miter lim="400000"/>
          </a:ln>
        </p:spPr>
      </p:pic>
      <p:sp>
        <p:nvSpPr>
          <p:cNvPr id="1773" name="Rectangle"/>
          <p:cNvSpPr/>
          <p:nvPr/>
        </p:nvSpPr>
        <p:spPr>
          <a:xfrm>
            <a:off x="-234237" y="-2929004"/>
            <a:ext cx="11758173" cy="4379210"/>
          </a:xfrm>
          <a:prstGeom prst="rect">
            <a:avLst/>
          </a:prstGeom>
          <a:solidFill>
            <a:schemeClr val="accent1">
              <a:hueOff val="300932"/>
              <a:lumOff val="-2174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774" name="Rectangle"/>
          <p:cNvSpPr/>
          <p:nvPr/>
        </p:nvSpPr>
        <p:spPr>
          <a:xfrm>
            <a:off x="-234237" y="1327819"/>
            <a:ext cx="315794" cy="153644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775" name="Rectangle"/>
          <p:cNvSpPr/>
          <p:nvPr/>
        </p:nvSpPr>
        <p:spPr>
          <a:xfrm>
            <a:off x="-234237" y="11594460"/>
            <a:ext cx="11758173" cy="4448593"/>
          </a:xfrm>
          <a:prstGeom prst="rect">
            <a:avLst/>
          </a:prstGeom>
          <a:solidFill>
            <a:schemeClr val="accent1">
              <a:hueOff val="300932"/>
              <a:lumOff val="-2174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776" name="Rectangle"/>
          <p:cNvSpPr/>
          <p:nvPr/>
        </p:nvSpPr>
        <p:spPr>
          <a:xfrm>
            <a:off x="11432006" y="13074755"/>
            <a:ext cx="13197902" cy="4458745"/>
          </a:xfrm>
          <a:prstGeom prst="rect">
            <a:avLst/>
          </a:prstGeom>
          <a:solidFill>
            <a:schemeClr val="accent1">
              <a:hueOff val="300932"/>
              <a:lumOff val="-2174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777" name="Rectangle"/>
          <p:cNvSpPr/>
          <p:nvPr/>
        </p:nvSpPr>
        <p:spPr>
          <a:xfrm>
            <a:off x="10817084" y="-3817500"/>
            <a:ext cx="13701247" cy="4522988"/>
          </a:xfrm>
          <a:prstGeom prst="rect">
            <a:avLst/>
          </a:prstGeom>
          <a:solidFill>
            <a:schemeClr val="accent1">
              <a:hueOff val="300932"/>
              <a:lumOff val="-2174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778" name="Rectangle"/>
          <p:cNvSpPr/>
          <p:nvPr/>
        </p:nvSpPr>
        <p:spPr>
          <a:xfrm>
            <a:off x="23958980" y="458181"/>
            <a:ext cx="510231" cy="15364404"/>
          </a:xfrm>
          <a:prstGeom prst="rect">
            <a:avLst/>
          </a:prstGeom>
          <a:solidFill>
            <a:schemeClr val="accent1">
              <a:hueOff val="300932"/>
              <a:lumOff val="-2174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779" name="Rectangle"/>
          <p:cNvSpPr/>
          <p:nvPr/>
        </p:nvSpPr>
        <p:spPr>
          <a:xfrm>
            <a:off x="11375542" y="115407"/>
            <a:ext cx="315794" cy="16049953"/>
          </a:xfrm>
          <a:prstGeom prst="rect">
            <a:avLst/>
          </a:prstGeom>
          <a:solidFill>
            <a:schemeClr val="accent1">
              <a:hueOff val="300932"/>
              <a:lumOff val="-2174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50000" fill="hold"/>
                                        <p:tgtEl>
                                          <p:spTgt spid="17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772"/>
                </p:tgtEl>
              </p:cMediaNode>
            </p:vide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3" name="Group"/>
          <p:cNvGrpSpPr/>
          <p:nvPr/>
        </p:nvGrpSpPr>
        <p:grpSpPr>
          <a:xfrm>
            <a:off x="3852339" y="-103278"/>
            <a:ext cx="16825097" cy="14878092"/>
            <a:chOff x="213653" y="194327"/>
            <a:chExt cx="16825095" cy="14878090"/>
          </a:xfrm>
        </p:grpSpPr>
        <p:pic>
          <p:nvPicPr>
            <p:cNvPr id="1781" name="GameboyTop.jpg" descr="GameboyTop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232" t="1289" r="1699" b="0"/>
            <a:stretch>
              <a:fillRect/>
            </a:stretch>
          </p:blipFill>
          <p:spPr>
            <a:xfrm>
              <a:off x="213653" y="194327"/>
              <a:ext cx="16825096" cy="14878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98" fill="norm" stroke="1" extrusionOk="0">
                  <a:moveTo>
                    <a:pt x="4338" y="0"/>
                  </a:moveTo>
                  <a:cubicBezTo>
                    <a:pt x="4223" y="2"/>
                    <a:pt x="4107" y="27"/>
                    <a:pt x="4025" y="75"/>
                  </a:cubicBezTo>
                  <a:cubicBezTo>
                    <a:pt x="3948" y="119"/>
                    <a:pt x="3853" y="143"/>
                    <a:pt x="3800" y="131"/>
                  </a:cubicBezTo>
                  <a:cubicBezTo>
                    <a:pt x="3749" y="120"/>
                    <a:pt x="3696" y="131"/>
                    <a:pt x="3683" y="155"/>
                  </a:cubicBezTo>
                  <a:cubicBezTo>
                    <a:pt x="3652" y="213"/>
                    <a:pt x="3478" y="211"/>
                    <a:pt x="3363" y="152"/>
                  </a:cubicBezTo>
                  <a:cubicBezTo>
                    <a:pt x="3293" y="116"/>
                    <a:pt x="3254" y="117"/>
                    <a:pt x="3187" y="157"/>
                  </a:cubicBezTo>
                  <a:cubicBezTo>
                    <a:pt x="3132" y="191"/>
                    <a:pt x="3065" y="198"/>
                    <a:pt x="3001" y="178"/>
                  </a:cubicBezTo>
                  <a:cubicBezTo>
                    <a:pt x="2839" y="128"/>
                    <a:pt x="1996" y="108"/>
                    <a:pt x="1996" y="155"/>
                  </a:cubicBezTo>
                  <a:cubicBezTo>
                    <a:pt x="1996" y="178"/>
                    <a:pt x="1964" y="216"/>
                    <a:pt x="1924" y="240"/>
                  </a:cubicBezTo>
                  <a:cubicBezTo>
                    <a:pt x="1867" y="275"/>
                    <a:pt x="1827" y="267"/>
                    <a:pt x="1734" y="201"/>
                  </a:cubicBezTo>
                  <a:cubicBezTo>
                    <a:pt x="1630" y="129"/>
                    <a:pt x="1558" y="119"/>
                    <a:pt x="1159" y="119"/>
                  </a:cubicBezTo>
                  <a:cubicBezTo>
                    <a:pt x="752" y="119"/>
                    <a:pt x="681" y="130"/>
                    <a:pt x="520" y="215"/>
                  </a:cubicBezTo>
                  <a:cubicBezTo>
                    <a:pt x="315" y="323"/>
                    <a:pt x="177" y="504"/>
                    <a:pt x="120" y="740"/>
                  </a:cubicBezTo>
                  <a:cubicBezTo>
                    <a:pt x="69" y="950"/>
                    <a:pt x="69" y="1877"/>
                    <a:pt x="120" y="2105"/>
                  </a:cubicBezTo>
                  <a:cubicBezTo>
                    <a:pt x="147" y="2224"/>
                    <a:pt x="148" y="2299"/>
                    <a:pt x="124" y="2333"/>
                  </a:cubicBezTo>
                  <a:cubicBezTo>
                    <a:pt x="63" y="2419"/>
                    <a:pt x="46" y="4171"/>
                    <a:pt x="23" y="13012"/>
                  </a:cubicBezTo>
                  <a:lnTo>
                    <a:pt x="0" y="21598"/>
                  </a:lnTo>
                  <a:lnTo>
                    <a:pt x="10789" y="21598"/>
                  </a:lnTo>
                  <a:lnTo>
                    <a:pt x="21579" y="21598"/>
                  </a:lnTo>
                  <a:lnTo>
                    <a:pt x="21581" y="19243"/>
                  </a:lnTo>
                  <a:cubicBezTo>
                    <a:pt x="21600" y="2424"/>
                    <a:pt x="21596" y="908"/>
                    <a:pt x="21529" y="687"/>
                  </a:cubicBezTo>
                  <a:cubicBezTo>
                    <a:pt x="21391" y="228"/>
                    <a:pt x="21124" y="79"/>
                    <a:pt x="20443" y="79"/>
                  </a:cubicBezTo>
                  <a:cubicBezTo>
                    <a:pt x="20074" y="79"/>
                    <a:pt x="20022" y="87"/>
                    <a:pt x="19964" y="159"/>
                  </a:cubicBezTo>
                  <a:cubicBezTo>
                    <a:pt x="19885" y="258"/>
                    <a:pt x="19715" y="264"/>
                    <a:pt x="19667" y="169"/>
                  </a:cubicBezTo>
                  <a:cubicBezTo>
                    <a:pt x="19634" y="103"/>
                    <a:pt x="19249" y="99"/>
                    <a:pt x="12189" y="113"/>
                  </a:cubicBezTo>
                  <a:cubicBezTo>
                    <a:pt x="5424" y="125"/>
                    <a:pt x="4736" y="121"/>
                    <a:pt x="4639" y="63"/>
                  </a:cubicBezTo>
                  <a:cubicBezTo>
                    <a:pt x="4566" y="19"/>
                    <a:pt x="4453" y="-2"/>
                    <a:pt x="4338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1782" name="Circle"/>
            <p:cNvSpPr/>
            <p:nvPr/>
          </p:nvSpPr>
          <p:spPr>
            <a:xfrm>
              <a:off x="2363860" y="6404605"/>
              <a:ext cx="406072" cy="406072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1788" name="Group"/>
          <p:cNvGrpSpPr/>
          <p:nvPr/>
        </p:nvGrpSpPr>
        <p:grpSpPr>
          <a:xfrm>
            <a:off x="7823564" y="3591087"/>
            <a:ext cx="8938124" cy="8044312"/>
            <a:chOff x="0" y="0"/>
            <a:chExt cx="8938123" cy="8044311"/>
          </a:xfrm>
        </p:grpSpPr>
        <p:pic>
          <p:nvPicPr>
            <p:cNvPr id="1784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938124" cy="80443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85" name="Rectangle"/>
            <p:cNvSpPr/>
            <p:nvPr/>
          </p:nvSpPr>
          <p:spPr>
            <a:xfrm>
              <a:off x="3631082" y="2207091"/>
              <a:ext cx="917210" cy="1238847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786" name="Rectangle"/>
            <p:cNvSpPr/>
            <p:nvPr/>
          </p:nvSpPr>
          <p:spPr>
            <a:xfrm>
              <a:off x="7122963" y="4546203"/>
              <a:ext cx="917210" cy="1238847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787" name="Rectangle"/>
            <p:cNvSpPr/>
            <p:nvPr/>
          </p:nvSpPr>
          <p:spPr>
            <a:xfrm>
              <a:off x="4899" y="2688344"/>
              <a:ext cx="917211" cy="1238847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1789" name="grid.png" descr="gri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23564" y="3602365"/>
            <a:ext cx="8938124" cy="80217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8" name="Group"/>
          <p:cNvGrpSpPr/>
          <p:nvPr/>
        </p:nvGrpSpPr>
        <p:grpSpPr>
          <a:xfrm>
            <a:off x="9313992" y="378900"/>
            <a:ext cx="9382710" cy="7306297"/>
            <a:chOff x="0" y="0"/>
            <a:chExt cx="9382708" cy="7306295"/>
          </a:xfrm>
        </p:grpSpPr>
        <p:sp>
          <p:nvSpPr>
            <p:cNvPr id="1791" name="Rectangle"/>
            <p:cNvSpPr/>
            <p:nvPr/>
          </p:nvSpPr>
          <p:spPr>
            <a:xfrm>
              <a:off x="4125555" y="0"/>
              <a:ext cx="5215656" cy="81343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grpSp>
          <p:nvGrpSpPr>
            <p:cNvPr id="1797" name="Group"/>
            <p:cNvGrpSpPr/>
            <p:nvPr/>
          </p:nvGrpSpPr>
          <p:grpSpPr>
            <a:xfrm>
              <a:off x="0" y="792674"/>
              <a:ext cx="9382709" cy="6513622"/>
              <a:chOff x="0" y="0"/>
              <a:chExt cx="9382708" cy="6513621"/>
            </a:xfrm>
          </p:grpSpPr>
          <p:pic>
            <p:nvPicPr>
              <p:cNvPr id="1792" name="Image" descr="Image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0"/>
                <a:ext cx="8142027" cy="65136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793" name="Rectangle"/>
              <p:cNvSpPr/>
              <p:nvPr/>
            </p:nvSpPr>
            <p:spPr>
              <a:xfrm>
                <a:off x="1879256" y="2055921"/>
                <a:ext cx="1785938" cy="2401779"/>
              </a:xfrm>
              <a:prstGeom prst="rect">
                <a:avLst/>
              </a:prstGeom>
              <a:solidFill>
                <a:srgbClr val="EDED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1794" name="Rectangle"/>
              <p:cNvSpPr/>
              <p:nvPr/>
            </p:nvSpPr>
            <p:spPr>
              <a:xfrm>
                <a:off x="6585590" y="3010028"/>
                <a:ext cx="805753" cy="632888"/>
              </a:xfrm>
              <a:prstGeom prst="rect">
                <a:avLst/>
              </a:prstGeom>
              <a:solidFill>
                <a:srgbClr val="EDED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1795" name="Rectangle"/>
              <p:cNvSpPr/>
              <p:nvPr/>
            </p:nvSpPr>
            <p:spPr>
              <a:xfrm>
                <a:off x="7379430" y="3321048"/>
                <a:ext cx="229744" cy="365947"/>
              </a:xfrm>
              <a:prstGeom prst="rect">
                <a:avLst/>
              </a:prstGeom>
              <a:solidFill>
                <a:srgbClr val="EDED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pic>
            <p:nvPicPr>
              <p:cNvPr id="1796" name="Image" descr="Image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0" t="0" r="37503" b="0"/>
              <a:stretch>
                <a:fillRect/>
              </a:stretch>
            </p:blipFill>
            <p:spPr>
              <a:xfrm>
                <a:off x="7478966" y="7578"/>
                <a:ext cx="1903743" cy="649846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803" name="Group"/>
          <p:cNvGrpSpPr/>
          <p:nvPr/>
        </p:nvGrpSpPr>
        <p:grpSpPr>
          <a:xfrm>
            <a:off x="5680825" y="357006"/>
            <a:ext cx="8141527" cy="7327376"/>
            <a:chOff x="0" y="0"/>
            <a:chExt cx="8141526" cy="7327374"/>
          </a:xfrm>
        </p:grpSpPr>
        <p:pic>
          <p:nvPicPr>
            <p:cNvPr id="1799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8141527" cy="73273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00" name="Rectangle"/>
            <p:cNvSpPr/>
            <p:nvPr/>
          </p:nvSpPr>
          <p:spPr>
            <a:xfrm>
              <a:off x="3307467" y="2010387"/>
              <a:ext cx="835466" cy="1128437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01" name="Rectangle"/>
            <p:cNvSpPr/>
            <p:nvPr/>
          </p:nvSpPr>
          <p:spPr>
            <a:xfrm>
              <a:off x="6488140" y="4141030"/>
              <a:ext cx="835465" cy="1128436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02" name="Rectangle"/>
            <p:cNvSpPr/>
            <p:nvPr/>
          </p:nvSpPr>
          <p:spPr>
            <a:xfrm>
              <a:off x="4463" y="2448749"/>
              <a:ext cx="835465" cy="1128437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1804" name="Rectangle"/>
          <p:cNvSpPr/>
          <p:nvPr/>
        </p:nvSpPr>
        <p:spPr>
          <a:xfrm>
            <a:off x="5731383" y="353710"/>
            <a:ext cx="8072664" cy="86381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805" name="grid.png" descr="grid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80825" y="367280"/>
            <a:ext cx="8141527" cy="73068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11" name="Group"/>
          <p:cNvGrpSpPr/>
          <p:nvPr/>
        </p:nvGrpSpPr>
        <p:grpSpPr>
          <a:xfrm>
            <a:off x="5744727" y="1179153"/>
            <a:ext cx="8013723" cy="6498465"/>
            <a:chOff x="0" y="0"/>
            <a:chExt cx="8013721" cy="6498463"/>
          </a:xfrm>
        </p:grpSpPr>
        <p:pic>
          <p:nvPicPr>
            <p:cNvPr id="180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3046155" cy="6498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07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804591" y="12549"/>
              <a:ext cx="5209131" cy="64734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08" name="Rectangle"/>
            <p:cNvSpPr/>
            <p:nvPr/>
          </p:nvSpPr>
          <p:spPr>
            <a:xfrm>
              <a:off x="3233505" y="4450369"/>
              <a:ext cx="805754" cy="954770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09" name="Rectangle"/>
            <p:cNvSpPr/>
            <p:nvPr/>
          </p:nvSpPr>
          <p:spPr>
            <a:xfrm>
              <a:off x="6677886" y="1867083"/>
              <a:ext cx="805754" cy="954771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10" name="Rectangle"/>
            <p:cNvSpPr/>
            <p:nvPr/>
          </p:nvSpPr>
          <p:spPr>
            <a:xfrm>
              <a:off x="5673276" y="787724"/>
              <a:ext cx="805753" cy="431536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1812" name="grid2.png" descr="grid2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697323" y="360214"/>
            <a:ext cx="12989354" cy="12989354"/>
          </a:xfrm>
          <a:prstGeom prst="rect">
            <a:avLst/>
          </a:prstGeom>
          <a:ln w="12700">
            <a:miter lim="400000"/>
          </a:ln>
        </p:spPr>
      </p:pic>
      <p:sp>
        <p:nvSpPr>
          <p:cNvPr id="1813" name="Rectangle"/>
          <p:cNvSpPr/>
          <p:nvPr/>
        </p:nvSpPr>
        <p:spPr>
          <a:xfrm>
            <a:off x="5726906" y="371474"/>
            <a:ext cx="8081619" cy="7277948"/>
          </a:xfrm>
          <a:prstGeom prst="rect">
            <a:avLst/>
          </a:prstGeom>
          <a:ln w="114300">
            <a:solidFill>
              <a:srgbClr val="FFFF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814" name="Rectangle"/>
          <p:cNvSpPr/>
          <p:nvPr/>
        </p:nvSpPr>
        <p:spPr>
          <a:xfrm>
            <a:off x="-2356505" y="381720"/>
            <a:ext cx="8081620" cy="7277948"/>
          </a:xfrm>
          <a:prstGeom prst="rect">
            <a:avLst/>
          </a:prstGeom>
          <a:ln w="114300">
            <a:solidFill>
              <a:srgbClr val="FFFF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815" name="Rectangle"/>
          <p:cNvSpPr/>
          <p:nvPr/>
        </p:nvSpPr>
        <p:spPr>
          <a:xfrm>
            <a:off x="-175091" y="250678"/>
            <a:ext cx="5843330" cy="7497385"/>
          </a:xfrm>
          <a:prstGeom prst="rect">
            <a:avLst/>
          </a:prstGeom>
          <a:solidFill>
            <a:schemeClr val="accent1">
              <a:hueOff val="300932"/>
              <a:lumOff val="-2174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816" name="Rectangle"/>
          <p:cNvSpPr/>
          <p:nvPr/>
        </p:nvSpPr>
        <p:spPr>
          <a:xfrm>
            <a:off x="18695249" y="250678"/>
            <a:ext cx="5843330" cy="7497385"/>
          </a:xfrm>
          <a:prstGeom prst="rect">
            <a:avLst/>
          </a:prstGeom>
          <a:solidFill>
            <a:schemeClr val="accent1">
              <a:hueOff val="300932"/>
              <a:lumOff val="-2174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path" nodeType="clickEffect" presetSubtype="0" presetID="-1" grpId="2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99184 0.001025" origin="layout" pathEditMode="relative">
                                      <p:cBhvr>
                                        <p:cTn id="11" dur="3000" fill="hold"/>
                                        <p:tgtEl>
                                          <p:spTgt spid="18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6000"/>
                                        <p:tgtEl>
                                          <p:spTgt spid="1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path" nodeType="withEffect" presetSubtype="0" presetID="-1" grpId="5" fill="hold">
                                  <p:stCondLst>
                                    <p:cond delay="500"/>
                                  </p:stCondLst>
                                  <p:childTnLst>
                                    <p:animMotion path="M 0.199184 0.001025 L 0.534986 -0.002226" origin="layout" pathEditMode="relative">
                                      <p:cBhvr>
                                        <p:cTn id="22" dur="6000" fill="hold"/>
                                        <p:tgtEl>
                                          <p:spTgt spid="18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path" nodeType="withEffect" presetSubtype="0" presetID="-1" grpId="6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331051 -0.000793" origin="layout" pathEditMode="relative">
                                      <p:cBhvr>
                                        <p:cTn id="25" dur="6000" fill="hold"/>
                                        <p:tgtEl>
                                          <p:spTgt spid="18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11" grpId="4"/>
      <p:bldP build="whole" bldLvl="1" animBg="1" rev="0" advAuto="0" spid="1798" grpId="1"/>
      <p:bldP build="whole" bldLvl="1" animBg="1" rev="0" advAuto="0" spid="1814" grpId="3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8" name="maro.mov" descr="maro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110536" y="-1147617"/>
            <a:ext cx="24522712" cy="157142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26" name="Group"/>
          <p:cNvGrpSpPr/>
          <p:nvPr/>
        </p:nvGrpSpPr>
        <p:grpSpPr>
          <a:xfrm>
            <a:off x="-116253" y="-3379357"/>
            <a:ext cx="24858087" cy="21345796"/>
            <a:chOff x="0" y="0"/>
            <a:chExt cx="24858085" cy="21345795"/>
          </a:xfrm>
        </p:grpSpPr>
        <p:sp>
          <p:nvSpPr>
            <p:cNvPr id="1819" name="Rectangle"/>
            <p:cNvSpPr/>
            <p:nvPr/>
          </p:nvSpPr>
          <p:spPr>
            <a:xfrm>
              <a:off x="0" y="888279"/>
              <a:ext cx="11755307" cy="4378143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20" name="Rectangle"/>
            <p:cNvSpPr/>
            <p:nvPr/>
          </p:nvSpPr>
          <p:spPr>
            <a:xfrm>
              <a:off x="0" y="5144065"/>
              <a:ext cx="315716" cy="15360659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21" name="Rectangle"/>
            <p:cNvSpPr/>
            <p:nvPr/>
          </p:nvSpPr>
          <p:spPr>
            <a:xfrm>
              <a:off x="0" y="15408202"/>
              <a:ext cx="11755307" cy="4447508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22" name="Rectangle"/>
            <p:cNvSpPr/>
            <p:nvPr/>
          </p:nvSpPr>
          <p:spPr>
            <a:xfrm>
              <a:off x="11663398" y="16888138"/>
              <a:ext cx="13194688" cy="4457658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23" name="Rectangle"/>
            <p:cNvSpPr/>
            <p:nvPr/>
          </p:nvSpPr>
          <p:spPr>
            <a:xfrm>
              <a:off x="11048627" y="0"/>
              <a:ext cx="13697907" cy="4521885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24" name="Rectangle"/>
            <p:cNvSpPr/>
            <p:nvPr/>
          </p:nvSpPr>
          <p:spPr>
            <a:xfrm>
              <a:off x="24187320" y="4274639"/>
              <a:ext cx="510106" cy="15360658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25" name="Rectangle"/>
            <p:cNvSpPr/>
            <p:nvPr/>
          </p:nvSpPr>
          <p:spPr>
            <a:xfrm>
              <a:off x="11606949" y="4617329"/>
              <a:ext cx="192890" cy="15360659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367834" fill="hold"/>
                                        <p:tgtEl>
                                          <p:spTgt spid="18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818"/>
                </p:tgtEl>
              </p:cMediaNode>
            </p:vide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8" name="dkc.mov" descr="dkc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1053" y="-1058208"/>
            <a:ext cx="24262965" cy="1554782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36" name="Group"/>
          <p:cNvGrpSpPr/>
          <p:nvPr/>
        </p:nvGrpSpPr>
        <p:grpSpPr>
          <a:xfrm>
            <a:off x="15397" y="-3266309"/>
            <a:ext cx="24594787" cy="21119700"/>
            <a:chOff x="0" y="0"/>
            <a:chExt cx="24594786" cy="21119698"/>
          </a:xfrm>
        </p:grpSpPr>
        <p:sp>
          <p:nvSpPr>
            <p:cNvPr id="1829" name="Rectangle"/>
            <p:cNvSpPr/>
            <p:nvPr/>
          </p:nvSpPr>
          <p:spPr>
            <a:xfrm>
              <a:off x="0" y="878870"/>
              <a:ext cx="11630794" cy="4331769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30" name="Rectangle"/>
            <p:cNvSpPr/>
            <p:nvPr/>
          </p:nvSpPr>
          <p:spPr>
            <a:xfrm>
              <a:off x="0" y="5089579"/>
              <a:ext cx="312372" cy="15197957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31" name="Rectangle"/>
            <p:cNvSpPr/>
            <p:nvPr/>
          </p:nvSpPr>
          <p:spPr>
            <a:xfrm>
              <a:off x="0" y="15244998"/>
              <a:ext cx="11630794" cy="4400399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32" name="Rectangle"/>
            <p:cNvSpPr/>
            <p:nvPr/>
          </p:nvSpPr>
          <p:spPr>
            <a:xfrm>
              <a:off x="11539859" y="16709257"/>
              <a:ext cx="13054928" cy="4410442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33" name="Rectangle"/>
            <p:cNvSpPr/>
            <p:nvPr/>
          </p:nvSpPr>
          <p:spPr>
            <a:xfrm>
              <a:off x="10931599" y="0"/>
              <a:ext cx="13552819" cy="4473989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34" name="Rectangle"/>
            <p:cNvSpPr/>
            <p:nvPr/>
          </p:nvSpPr>
          <p:spPr>
            <a:xfrm>
              <a:off x="23931126" y="4229361"/>
              <a:ext cx="504704" cy="15197958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35" name="Rectangle"/>
            <p:cNvSpPr/>
            <p:nvPr/>
          </p:nvSpPr>
          <p:spPr>
            <a:xfrm>
              <a:off x="11484007" y="4568422"/>
              <a:ext cx="190846" cy="15197957"/>
            </a:xfrm>
            <a:prstGeom prst="rect">
              <a:avLst/>
            </a:prstGeom>
            <a:solidFill>
              <a:schemeClr val="accent1">
                <a:hueOff val="300932"/>
                <a:lumOff val="-21745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16167" fill="hold"/>
                                        <p:tgtEl>
                                          <p:spTgt spid="18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828"/>
                </p:tgtEl>
              </p:cMediaNode>
            </p:vide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8" name="all star tennis 2.mov" descr="all star tennis 2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7870760" y="3579844"/>
            <a:ext cx="8938125" cy="80667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9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870760" y="3591087"/>
            <a:ext cx="8938125" cy="8044312"/>
          </a:xfrm>
          <a:prstGeom prst="rect">
            <a:avLst/>
          </a:prstGeom>
          <a:ln w="12700">
            <a:miter lim="400000"/>
          </a:ln>
        </p:spPr>
      </p:pic>
      <p:sp>
        <p:nvSpPr>
          <p:cNvPr id="1840" name="Rectangle"/>
          <p:cNvSpPr/>
          <p:nvPr/>
        </p:nvSpPr>
        <p:spPr>
          <a:xfrm>
            <a:off x="20722865" y="-154309"/>
            <a:ext cx="3732152" cy="14024618"/>
          </a:xfrm>
          <a:prstGeom prst="rect">
            <a:avLst/>
          </a:prstGeom>
          <a:solidFill>
            <a:schemeClr val="accent1">
              <a:hueOff val="300932"/>
              <a:lumOff val="-2174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841" name="Rectangle"/>
          <p:cNvSpPr/>
          <p:nvPr/>
        </p:nvSpPr>
        <p:spPr>
          <a:xfrm>
            <a:off x="19918060" y="1432809"/>
            <a:ext cx="2226593" cy="11378902"/>
          </a:xfrm>
          <a:prstGeom prst="rect">
            <a:avLst/>
          </a:prstGeom>
          <a:solidFill>
            <a:schemeClr val="accent1">
              <a:hueOff val="300932"/>
              <a:lumOff val="-21745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1844" name="Group"/>
          <p:cNvGrpSpPr/>
          <p:nvPr/>
        </p:nvGrpSpPr>
        <p:grpSpPr>
          <a:xfrm>
            <a:off x="3799868" y="-208634"/>
            <a:ext cx="17079909" cy="28033902"/>
            <a:chOff x="0" y="0"/>
            <a:chExt cx="17079907" cy="28033901"/>
          </a:xfrm>
        </p:grpSpPr>
        <p:pic>
          <p:nvPicPr>
            <p:cNvPr id="1842" name="Game Boy.png" descr="Game Boy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17079908" cy="280339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43" name="Circle"/>
            <p:cNvSpPr/>
            <p:nvPr/>
          </p:nvSpPr>
          <p:spPr>
            <a:xfrm>
              <a:off x="2308293" y="6291781"/>
              <a:ext cx="451832" cy="451832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aphicFrame>
        <p:nvGraphicFramePr>
          <p:cNvPr id="1845" name="Table"/>
          <p:cNvGraphicFramePr/>
          <p:nvPr/>
        </p:nvGraphicFramePr>
        <p:xfrm>
          <a:off x="159995" y="11031347"/>
          <a:ext cx="9233598" cy="127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1596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 Control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Window Enable     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FF4A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WY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Window Y Position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FF4B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D6D7D6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WX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635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Window X Position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46" name="Window"/>
          <p:cNvSpPr/>
          <p:nvPr/>
        </p:nvSpPr>
        <p:spPr>
          <a:xfrm>
            <a:off x="226445" y="241347"/>
            <a:ext cx="3398553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Window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00000" fill="hold"/>
                                        <p:tgtEl>
                                          <p:spTgt spid="18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100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click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47074 0.239758" origin="layout" pathEditMode="relative">
                                      <p:cBhvr>
                                        <p:cTn id="15" dur="1000" fill="hold"/>
                                        <p:tgtEl>
                                          <p:spTgt spid="18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99" fill="hold"/>
                                        <p:tgtEl>
                                          <p:spTgt spid="1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99" fill="hold"/>
                                        <p:tgtEl>
                                          <p:spTgt spid="1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99"/>
                            </p:stCondLst>
                            <p:childTnLst>
                              <p:par>
                                <p:cTn id="22" presetClass="entr" nodeType="after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99" fill="hold"/>
                                        <p:tgtEl>
                                          <p:spTgt spid="1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9" fill="hold"/>
                                        <p:tgtEl>
                                          <p:spTgt spid="1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path" nodeType="click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47074 0.239758 L 0.290561 0.000000" origin="layout" pathEditMode="relative">
                                      <p:cBhvr>
                                        <p:cTn id="29" dur="1000" fill="hold"/>
                                        <p:tgtEl>
                                          <p:spTgt spid="18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path" nodeType="click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290561 0.000000 L 0.000000 0.461661" origin="layout" pathEditMode="relative">
                                      <p:cBhvr>
                                        <p:cTn id="33" dur="1000" fill="hold"/>
                                        <p:tgtEl>
                                          <p:spTgt spid="18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34" fill="hold" display="0">
                  <p:stCondLst>
                    <p:cond delay="indefinite"/>
                  </p:stCondLst>
                </p:cTn>
                <p:tgtEl>
                  <p:spTgt spid="1838"/>
                </p:tgtEl>
              </p:cMediaNode>
            </p:video>
          </p:childTnLst>
        </p:cTn>
      </p:par>
    </p:tnLst>
    <p:bldLst>
      <p:bldP build="whole" bldLvl="1" animBg="1" rev="0" advAuto="0" spid="1845" grpId="4"/>
      <p:bldP build="whole" bldLvl="1" animBg="1" rev="0" advAuto="0" spid="1846" grpId="5"/>
      <p:bldP build="whole" bldLvl="1" animBg="1" rev="0" advAuto="0" spid="1839" grpId="2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0" name="R-Type.mov" descr="R-Type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2406433" y="7104298"/>
            <a:ext cx="6955096" cy="62507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1" name="Aladdin.mov" descr="Aladdin.mov"/>
          <p:cNvPicPr>
            <a:picLocks noChangeAspect="0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5022471" y="360920"/>
            <a:ext cx="6955096" cy="6250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2" name="Darkwing Duck.mov" descr="Darkwing Duck.mov"/>
          <p:cNvPicPr>
            <a:picLocks noChangeAspect="0"/>
          </p:cNvPicPr>
          <p:nvPr>
            <a:vide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5022471" y="7104298"/>
            <a:ext cx="6955096" cy="62507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3" name="Kirby.mov" descr="Kirby.mov"/>
          <p:cNvPicPr>
            <a:picLocks noChangeAspect="0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406433" y="360920"/>
            <a:ext cx="6955096" cy="6250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4" name="S-11.mov" descr="S-11.mov"/>
          <p:cNvPicPr>
            <a:picLocks noChangeAspect="0"/>
          </p:cNvPicPr>
          <p:nvPr>
            <a:vide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7">
            <a:extLst/>
          </a:blip>
          <a:stretch>
            <a:fillRect/>
          </a:stretch>
        </p:blipFill>
        <p:spPr>
          <a:xfrm>
            <a:off x="16093383" y="378222"/>
            <a:ext cx="6965157" cy="62507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5" name="MGS.mov" descr="MGS.mov"/>
          <p:cNvPicPr>
            <a:picLocks noChangeAspect="0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20">
            <a:extLst/>
          </a:blip>
          <a:stretch>
            <a:fillRect/>
          </a:stretch>
        </p:blipFill>
        <p:spPr>
          <a:xfrm>
            <a:off x="16093383" y="7156201"/>
            <a:ext cx="6965157" cy="6181578"/>
          </a:xfrm>
          <a:prstGeom prst="rect">
            <a:avLst/>
          </a:prstGeom>
          <a:ln w="12700">
            <a:miter lim="400000"/>
          </a:ln>
        </p:spPr>
      </p:pic>
      <p:sp>
        <p:nvSpPr>
          <p:cNvPr id="1856" name="Window"/>
          <p:cNvSpPr/>
          <p:nvPr/>
        </p:nvSpPr>
        <p:spPr>
          <a:xfrm>
            <a:off x="226445" y="241347"/>
            <a:ext cx="3398553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Window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54999" fill="hold"/>
                                        <p:tgtEl>
                                          <p:spTgt spid="18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454999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094667" fill="hold"/>
                                        <p:tgtEl>
                                          <p:spTgt spid="18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9549666"/>
                            </p:stCondLst>
                            <p:childTnLst>
                              <p:par>
                                <p:cTn id="11" presetClass="mediacall" nodeType="after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13999" fill="hold"/>
                                        <p:tgtEl>
                                          <p:spTgt spid="18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363665"/>
                            </p:stCondLst>
                            <p:childTnLst>
                              <p:par>
                                <p:cTn id="14" presetClass="mediacall" nodeType="after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3894500" fill="hold"/>
                                        <p:tgtEl>
                                          <p:spTgt spid="18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2016 0.001261" origin="layout" pathEditMode="relative">
                                      <p:cBhvr>
                                        <p:cTn id="19" dur="1000" fill="hold"/>
                                        <p:tgtEl>
                                          <p:spTgt spid="18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1410 0.000000" origin="layout" pathEditMode="relative">
                                      <p:cBhvr>
                                        <p:cTn id="22" dur="1000" fill="hold"/>
                                        <p:tgtEl>
                                          <p:spTgt spid="18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path" nodeType="with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1947 -0.000000" origin="layout" pathEditMode="relative">
                                      <p:cBhvr>
                                        <p:cTn id="25" dur="1000" fill="hold"/>
                                        <p:tgtEl>
                                          <p:spTgt spid="18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path" nodeType="with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1410 0.001261" origin="layout" pathEditMode="relative">
                                      <p:cBhvr>
                                        <p:cTn id="28" dur="1000" fill="hold"/>
                                        <p:tgtEl>
                                          <p:spTgt spid="18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Class="entr" nodeType="after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500"/>
                                        <p:tgtEl>
                                          <p:spTgt spid="1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Class="mediacall" nodeType="after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521" fill="hold"/>
                                        <p:tgtEl>
                                          <p:spTgt spid="18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21"/>
                            </p:stCondLst>
                            <p:childTnLst>
                              <p:par>
                                <p:cTn id="37" presetClass="entr" nodeType="after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9" dur="500"/>
                                        <p:tgtEl>
                                          <p:spTgt spid="1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521"/>
                            </p:stCondLst>
                            <p:childTnLst>
                              <p:par>
                                <p:cTn id="41" presetClass="mediacall" nodeType="after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2215" fill="hold"/>
                                        <p:tgtEl>
                                          <p:spTgt spid="18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53"/>
                </p:tgtEl>
              </p:cMediaNode>
            </p:video>
            <p:video fullScrn="0">
              <p:cMediaNode mute="0" showWhenStopped="1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52"/>
                </p:tgtEl>
              </p:cMediaNode>
            </p:video>
            <p:video fullScrn="0">
              <p:cMediaNode mute="0" showWhenStopped="1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54"/>
                </p:tgtEl>
              </p:cMediaNode>
            </p:video>
            <p:video fullScrn="0">
              <p:cMediaNode mute="0" showWhenStopped="1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55"/>
                </p:tgtEl>
              </p:cMediaNode>
            </p:video>
            <p:video fullScrn="0">
              <p:cMediaNode mute="0" showWhenStopped="1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50"/>
                </p:tgtEl>
              </p:cMediaNode>
            </p:video>
            <p:video fullScrn="0">
              <p:cMediaNode mute="0" showWhenStopped="1" numSld="1" vol="100000">
                <p:cTn id="48" fill="hold" display="0">
                  <p:stCondLst>
                    <p:cond delay="indefinite"/>
                  </p:stCondLst>
                </p:cTn>
                <p:tgtEl>
                  <p:spTgt spid="1851"/>
                </p:tgtEl>
              </p:cMediaNode>
            </p:video>
          </p:childTnLst>
        </p:cTn>
      </p:par>
    </p:tnLst>
    <p:bldLst>
      <p:bldP build="whole" bldLvl="1" animBg="1" rev="0" advAuto="0" spid="1854" grpId="9"/>
      <p:bldP build="whole" bldLvl="1" animBg="1" rev="0" advAuto="0" spid="1855" grpId="1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4" name="Group"/>
          <p:cNvGrpSpPr/>
          <p:nvPr/>
        </p:nvGrpSpPr>
        <p:grpSpPr>
          <a:xfrm>
            <a:off x="4306405" y="495316"/>
            <a:ext cx="15935754" cy="12748603"/>
            <a:chOff x="0" y="0"/>
            <a:chExt cx="15935752" cy="12748601"/>
          </a:xfrm>
        </p:grpSpPr>
        <p:pic>
          <p:nvPicPr>
            <p:cNvPr id="1860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5935753" cy="127486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61" name="Square"/>
            <p:cNvSpPr/>
            <p:nvPr/>
          </p:nvSpPr>
          <p:spPr>
            <a:xfrm>
              <a:off x="7038290" y="5365720"/>
              <a:ext cx="1659975" cy="1659975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62" name="Square"/>
            <p:cNvSpPr/>
            <p:nvPr/>
          </p:nvSpPr>
          <p:spPr>
            <a:xfrm>
              <a:off x="6579106" y="8746980"/>
              <a:ext cx="1659976" cy="1659976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63" name="Square"/>
            <p:cNvSpPr/>
            <p:nvPr/>
          </p:nvSpPr>
          <p:spPr>
            <a:xfrm>
              <a:off x="3636157" y="9477500"/>
              <a:ext cx="1659976" cy="1659975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186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018309" y="9028326"/>
            <a:ext cx="1394379" cy="12947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505829" y="6333395"/>
            <a:ext cx="796789" cy="7967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7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flipH="1">
            <a:off x="7975506" y="10801453"/>
            <a:ext cx="796788" cy="7967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8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141842" y="441831"/>
            <a:ext cx="16065681" cy="12832338"/>
          </a:xfrm>
          <a:prstGeom prst="rect">
            <a:avLst/>
          </a:prstGeom>
          <a:ln w="12700">
            <a:miter lim="400000"/>
          </a:ln>
        </p:spPr>
      </p:pic>
      <p:sp>
        <p:nvSpPr>
          <p:cNvPr id="1869" name="Square"/>
          <p:cNvSpPr/>
          <p:nvPr/>
        </p:nvSpPr>
        <p:spPr>
          <a:xfrm>
            <a:off x="12488788" y="6317708"/>
            <a:ext cx="830871" cy="828164"/>
          </a:xfrm>
          <a:prstGeom prst="rect">
            <a:avLst/>
          </a:prstGeom>
          <a:ln w="50800">
            <a:solidFill>
              <a:schemeClr val="accent5">
                <a:hueOff val="101205"/>
                <a:satOff val="-13598"/>
                <a:lumOff val="2387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3000"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70" name="Square"/>
          <p:cNvSpPr/>
          <p:nvPr/>
        </p:nvSpPr>
        <p:spPr>
          <a:xfrm>
            <a:off x="7953060" y="10807479"/>
            <a:ext cx="830871" cy="828164"/>
          </a:xfrm>
          <a:prstGeom prst="rect">
            <a:avLst/>
          </a:prstGeom>
          <a:ln w="50800">
            <a:solidFill>
              <a:schemeClr val="accent5">
                <a:hueOff val="101205"/>
                <a:satOff val="-13598"/>
                <a:lumOff val="2387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3000"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71" name="Rectangle"/>
          <p:cNvSpPr/>
          <p:nvPr/>
        </p:nvSpPr>
        <p:spPr>
          <a:xfrm>
            <a:off x="11002471" y="9006368"/>
            <a:ext cx="1426057" cy="1338697"/>
          </a:xfrm>
          <a:prstGeom prst="rect">
            <a:avLst/>
          </a:prstGeom>
          <a:ln w="50800">
            <a:solidFill>
              <a:schemeClr val="accent5">
                <a:hueOff val="101205"/>
                <a:satOff val="-13598"/>
                <a:lumOff val="23877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584200">
              <a:defRPr sz="3000"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grpSp>
        <p:nvGrpSpPr>
          <p:cNvPr id="1874" name="Group"/>
          <p:cNvGrpSpPr/>
          <p:nvPr/>
        </p:nvGrpSpPr>
        <p:grpSpPr>
          <a:xfrm>
            <a:off x="17882367" y="1912016"/>
            <a:ext cx="5892801" cy="8656898"/>
            <a:chOff x="12700" y="0"/>
            <a:chExt cx="5892800" cy="8656896"/>
          </a:xfrm>
        </p:grpSpPr>
        <p:graphicFrame>
          <p:nvGraphicFramePr>
            <p:cNvPr id="1872" name="Table"/>
            <p:cNvGraphicFramePr/>
            <p:nvPr/>
          </p:nvGraphicFramePr>
          <p:xfrm>
            <a:off x="12700" y="1257306"/>
            <a:ext cx="5892800" cy="739959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3829046"/>
                  <a:gridCol w="1900614"/>
                </a:tblGrid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Position X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0x__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Position Y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0x__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Tile Number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0x__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Priority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_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Flip X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b="1" sz="5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☐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Flip Y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b="1" sz="5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☐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Palette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_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1873" name="OAM Entry"/>
            <p:cNvSpPr/>
            <p:nvPr/>
          </p:nvSpPr>
          <p:spPr>
            <a:xfrm>
              <a:off x="13679" y="0"/>
              <a:ext cx="5727701" cy="1270000"/>
            </a:xfrm>
            <a:prstGeom prst="rect">
              <a:avLst/>
            </a:prstGeom>
            <a:blipFill rotWithShape="1">
              <a:blip r:embed="rId8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OAM Entry</a:t>
              </a:r>
            </a:p>
          </p:txBody>
        </p:sp>
      </p:grpSp>
      <p:graphicFrame>
        <p:nvGraphicFramePr>
          <p:cNvPr id="1875" name="Table"/>
          <p:cNvGraphicFramePr/>
          <p:nvPr/>
        </p:nvGraphicFramePr>
        <p:xfrm>
          <a:off x="183437" y="12244223"/>
          <a:ext cx="9232901" cy="508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0900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 Control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OBJ Enable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76" name="Sprites"/>
          <p:cNvSpPr/>
          <p:nvPr/>
        </p:nvSpPr>
        <p:spPr>
          <a:xfrm>
            <a:off x="226445" y="241347"/>
            <a:ext cx="3014626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Sprites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1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1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1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1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" fill="hold"/>
                                        <p:tgtEl>
                                          <p:spTgt spid="1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1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1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"/>
                            </p:stCondLst>
                            <p:childTnLst>
                              <p:par>
                                <p:cTn id="26" presetClass="entr" nodeType="after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00"/>
                            </p:stCondLst>
                            <p:childTnLst>
                              <p:par>
                                <p:cTn id="31" presetClass="entr" nodeType="afterEffect" presetSubtype="16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1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1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"/>
                            </p:stCondLst>
                            <p:childTnLst>
                              <p:par>
                                <p:cTn id="36" presetClass="entr" nodeType="afterEffect" presetSubtype="4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99" fill="hold"/>
                                        <p:tgtEl>
                                          <p:spTgt spid="1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99" fill="hold"/>
                                        <p:tgtEl>
                                          <p:spTgt spid="1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49"/>
                            </p:stCondLst>
                            <p:childTnLst>
                              <p:par>
                                <p:cTn id="41" presetClass="entr" nodeType="afterEffect" presetSubtype="8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99" fill="hold"/>
                                        <p:tgtEl>
                                          <p:spTgt spid="1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99" fill="hold"/>
                                        <p:tgtEl>
                                          <p:spTgt spid="1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xit" nodeType="click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8" dur="499" fill="hold"/>
                                        <p:tgtEl>
                                          <p:spTgt spid="1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99"/>
                            </p:stCondLst>
                            <p:childTnLst>
                              <p:par>
                                <p:cTn id="51" presetClass="exit" nodeType="after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52" dur="499" fill="hold"/>
                                        <p:tgtEl>
                                          <p:spTgt spid="1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98"/>
                            </p:stCondLst>
                            <p:childTnLst>
                              <p:par>
                                <p:cTn id="55" presetClass="exit" nodeType="after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56" dur="499" fill="hold"/>
                                        <p:tgtEl>
                                          <p:spTgt spid="18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497"/>
                            </p:stCondLst>
                            <p:childTnLst>
                              <p:par>
                                <p:cTn id="59" presetClass="exit" nodeType="afterEffect" presetID="9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0" dur="499" fill="hold"/>
                                        <p:tgtEl>
                                          <p:spTgt spid="18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clickEffect" presetSubtype="2" presetID="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99" fill="hold"/>
                                        <p:tgtEl>
                                          <p:spTgt spid="1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99" fill="hold"/>
                                        <p:tgtEl>
                                          <p:spTgt spid="1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66" grpId="2"/>
      <p:bldP build="whole" bldLvl="1" animBg="1" rev="0" advAuto="0" spid="1875" grpId="7"/>
      <p:bldP build="whole" bldLvl="1" animBg="1" rev="0" advAuto="0" spid="1867" grpId="3"/>
      <p:bldP build="whole" bldLvl="1" animBg="1" rev="0" advAuto="0" spid="1870" grpId="5"/>
      <p:bldP build="whole" bldLvl="1" animBg="1" rev="0" advAuto="0" spid="1865" grpId="1"/>
      <p:bldP build="whole" bldLvl="1" animBg="1" rev="0" advAuto="0" spid="1876" grpId="8"/>
      <p:bldP build="whole" bldLvl="1" animBg="1" rev="0" advAuto="0" spid="1866" grpId="10"/>
      <p:bldP build="whole" bldLvl="1" animBg="1" rev="0" advAuto="0" spid="1865" grpId="12"/>
      <p:bldP build="whole" bldLvl="1" animBg="1" rev="0" advAuto="0" spid="1871" grpId="6"/>
      <p:bldP build="whole" bldLvl="1" animBg="1" rev="0" advAuto="0" spid="1869" grpId="4"/>
      <p:bldP build="whole" bldLvl="1" animBg="1" rev="0" advAuto="0" spid="1869" grpId="9"/>
      <p:bldP build="whole" bldLvl="1" animBg="1" rev="0" advAuto="0" spid="1871" grpId="11"/>
      <p:bldP build="whole" bldLvl="1" animBg="1" rev="0" advAuto="0" spid="1874" grpId="13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4" name="Group"/>
          <p:cNvGrpSpPr/>
          <p:nvPr/>
        </p:nvGrpSpPr>
        <p:grpSpPr>
          <a:xfrm>
            <a:off x="4306405" y="495316"/>
            <a:ext cx="15935754" cy="12748603"/>
            <a:chOff x="0" y="0"/>
            <a:chExt cx="15935752" cy="12748601"/>
          </a:xfrm>
        </p:grpSpPr>
        <p:pic>
          <p:nvPicPr>
            <p:cNvPr id="1880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5935753" cy="127486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81" name="Square"/>
            <p:cNvSpPr/>
            <p:nvPr/>
          </p:nvSpPr>
          <p:spPr>
            <a:xfrm>
              <a:off x="7038290" y="5365720"/>
              <a:ext cx="1659975" cy="1659975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82" name="Square"/>
            <p:cNvSpPr/>
            <p:nvPr/>
          </p:nvSpPr>
          <p:spPr>
            <a:xfrm>
              <a:off x="6579106" y="8746980"/>
              <a:ext cx="1659976" cy="1659976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883" name="Square"/>
            <p:cNvSpPr/>
            <p:nvPr/>
          </p:nvSpPr>
          <p:spPr>
            <a:xfrm>
              <a:off x="3636157" y="9477500"/>
              <a:ext cx="1659976" cy="1659975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188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141842" y="441831"/>
            <a:ext cx="16065681" cy="12832338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886" name="Table"/>
          <p:cNvGraphicFramePr/>
          <p:nvPr/>
        </p:nvGraphicFramePr>
        <p:xfrm>
          <a:off x="183437" y="12244223"/>
          <a:ext cx="9232901" cy="508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0900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 Control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OBJ Enable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889" name="Group"/>
          <p:cNvGrpSpPr/>
          <p:nvPr/>
        </p:nvGrpSpPr>
        <p:grpSpPr>
          <a:xfrm>
            <a:off x="7953060" y="10801453"/>
            <a:ext cx="830871" cy="834190"/>
            <a:chOff x="0" y="0"/>
            <a:chExt cx="830870" cy="834188"/>
          </a:xfrm>
        </p:grpSpPr>
        <p:pic>
          <p:nvPicPr>
            <p:cNvPr id="1887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0" r="0" b="0"/>
            <a:stretch>
              <a:fillRect/>
            </a:stretch>
          </p:blipFill>
          <p:spPr>
            <a:xfrm flipH="1">
              <a:off x="22445" y="0"/>
              <a:ext cx="796789" cy="7967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88" name="Square"/>
            <p:cNvSpPr/>
            <p:nvPr/>
          </p:nvSpPr>
          <p:spPr>
            <a:xfrm>
              <a:off x="0" y="6025"/>
              <a:ext cx="830871" cy="828164"/>
            </a:xfrm>
            <a:prstGeom prst="rect">
              <a:avLst/>
            </a:prstGeom>
            <a:noFill/>
            <a:ln w="50800" cap="flat">
              <a:solidFill>
                <a:schemeClr val="accent5">
                  <a:hueOff val="101205"/>
                  <a:satOff val="-13598"/>
                  <a:lumOff val="23877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0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1890" name="Rectangle"/>
          <p:cNvSpPr/>
          <p:nvPr/>
        </p:nvSpPr>
        <p:spPr>
          <a:xfrm>
            <a:off x="3040827" y="460148"/>
            <a:ext cx="1270001" cy="11686800"/>
          </a:xfrm>
          <a:prstGeom prst="rect">
            <a:avLst/>
          </a:prstGeom>
          <a:solidFill>
            <a:schemeClr val="accent1">
              <a:hueOff val="300932"/>
              <a:lumOff val="-21745"/>
              <a:alpha val="75000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1893" name="Group"/>
          <p:cNvGrpSpPr/>
          <p:nvPr/>
        </p:nvGrpSpPr>
        <p:grpSpPr>
          <a:xfrm>
            <a:off x="17882367" y="1912016"/>
            <a:ext cx="5892801" cy="8656898"/>
            <a:chOff x="12700" y="0"/>
            <a:chExt cx="5892800" cy="8656896"/>
          </a:xfrm>
        </p:grpSpPr>
        <p:graphicFrame>
          <p:nvGraphicFramePr>
            <p:cNvPr id="1891" name="Table"/>
            <p:cNvGraphicFramePr/>
            <p:nvPr/>
          </p:nvGraphicFramePr>
          <p:xfrm>
            <a:off x="12700" y="1257306"/>
            <a:ext cx="5892800" cy="739959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3829046"/>
                  <a:gridCol w="1900614"/>
                </a:tblGrid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Position X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0x__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Position Y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0x__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Tile Number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0x__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Priority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_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Flip X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b="1" sz="5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☐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Flip Y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b="1" sz="5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☐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Palette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_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1892" name="OAM Entry"/>
            <p:cNvSpPr/>
            <p:nvPr/>
          </p:nvSpPr>
          <p:spPr>
            <a:xfrm>
              <a:off x="13679" y="0"/>
              <a:ext cx="5727701" cy="1270000"/>
            </a:xfrm>
            <a:prstGeom prst="rect">
              <a:avLst/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OAM Entry</a:t>
              </a:r>
            </a:p>
          </p:txBody>
        </p:sp>
      </p:grpSp>
      <p:graphicFrame>
        <p:nvGraphicFramePr>
          <p:cNvPr id="1894" name="Table"/>
          <p:cNvGraphicFramePr/>
          <p:nvPr/>
        </p:nvGraphicFramePr>
        <p:xfrm>
          <a:off x="21700531" y="3186807"/>
          <a:ext cx="1900615" cy="105708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0x08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95" name="Table"/>
          <p:cNvGraphicFramePr/>
          <p:nvPr/>
        </p:nvGraphicFramePr>
        <p:xfrm>
          <a:off x="21700531" y="3186807"/>
          <a:ext cx="1900615" cy="105708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0x04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96" name="Table"/>
          <p:cNvGraphicFramePr/>
          <p:nvPr/>
        </p:nvGraphicFramePr>
        <p:xfrm>
          <a:off x="21700531" y="3186807"/>
          <a:ext cx="1900615" cy="105708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0x00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97" name="Table"/>
          <p:cNvGraphicFramePr/>
          <p:nvPr/>
        </p:nvGraphicFramePr>
        <p:xfrm>
          <a:off x="21700531" y="3186807"/>
          <a:ext cx="1900615" cy="105708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0x08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98" name="Table"/>
          <p:cNvGraphicFramePr/>
          <p:nvPr/>
        </p:nvGraphicFramePr>
        <p:xfrm>
          <a:off x="21700531" y="4238371"/>
          <a:ext cx="1900615" cy="105708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0x10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99" name="Sprites"/>
          <p:cNvSpPr/>
          <p:nvPr/>
        </p:nvSpPr>
        <p:spPr>
          <a:xfrm>
            <a:off x="226445" y="241347"/>
            <a:ext cx="3014626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Sprites</a:t>
            </a:r>
          </a:p>
        </p:txBody>
      </p:sp>
      <p:graphicFrame>
        <p:nvGraphicFramePr>
          <p:cNvPr id="1900" name="Table"/>
          <p:cNvGraphicFramePr/>
          <p:nvPr/>
        </p:nvGraphicFramePr>
        <p:xfrm>
          <a:off x="21700531" y="3186807"/>
          <a:ext cx="1900615" cy="105708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0x4D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01" name="Table"/>
          <p:cNvGraphicFramePr/>
          <p:nvPr/>
        </p:nvGraphicFramePr>
        <p:xfrm>
          <a:off x="21700531" y="4238371"/>
          <a:ext cx="1900615" cy="105708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0x78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499" fill="hold"/>
                                        <p:tgtEl>
                                          <p:spTgt spid="1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xit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1" dur="499" fill="hold"/>
                                        <p:tgtEl>
                                          <p:spTgt spid="1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99" fill="hold"/>
                                        <p:tgtEl>
                                          <p:spTgt spid="1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98"/>
                            </p:stCondLst>
                            <p:childTnLst>
                              <p:par>
                                <p:cTn id="15" presetClass="exit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6" dur="499" fill="hold"/>
                                        <p:tgtEl>
                                          <p:spTgt spid="18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97"/>
                            </p:stCondLst>
                            <p:childTnLst>
                              <p:par>
                                <p:cTn id="19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48632 0.000000" origin="layout" pathEditMode="relative">
                                      <p:cBhvr>
                                        <p:cTn id="24" dur="499" fill="hold"/>
                                        <p:tgtEl>
                                          <p:spTgt spid="18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99"/>
                            </p:stCondLst>
                            <p:childTnLst>
                              <p:par>
                                <p:cTn id="26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499"/>
                                        <p:tgtEl>
                                          <p:spTgt spid="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path" nodeType="click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48632 0.000000 L -0.165189 0.000000" origin="layout" pathEditMode="relative">
                                      <p:cBhvr>
                                        <p:cTn id="32" dur="499" fill="hold"/>
                                        <p:tgtEl>
                                          <p:spTgt spid="18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99"/>
                            </p:stCondLst>
                            <p:childTnLst>
                              <p:par>
                                <p:cTn id="34" presetClass="entr" nodeType="after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6" dur="499"/>
                                        <p:tgtEl>
                                          <p:spTgt spid="1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path" nodeType="clickEffect" presetSubtype="0" presetID="-1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65189 0.000000 L -0.184350 0.000000" origin="layout" pathEditMode="relative">
                                      <p:cBhvr>
                                        <p:cTn id="40" dur="1000" fill="hold"/>
                                        <p:tgtEl>
                                          <p:spTgt spid="18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Class="entr" nodeType="after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4" dur="499"/>
                                        <p:tgtEl>
                                          <p:spTgt spid="1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path" nodeType="click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84350 0.000000 L -0.148642 -0.751478" origin="layout" pathEditMode="relative">
                                      <p:cBhvr>
                                        <p:cTn id="48" dur="1000" fill="hold"/>
                                        <p:tgtEl>
                                          <p:spTgt spid="18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Class="entr" nodeType="after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2" dur="499"/>
                                        <p:tgtEl>
                                          <p:spTgt spid="1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9"/>
                            </p:stCondLst>
                            <p:childTnLst>
                              <p:par>
                                <p:cTn id="54" presetClass="entr" nodeType="after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6" dur="499"/>
                                        <p:tgtEl>
                                          <p:spTgt spid="1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path" nodeType="click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48642 -0.751478 L -0.000117 0.000455" origin="layout" pathEditMode="relative">
                                      <p:cBhvr>
                                        <p:cTn id="60" dur="1000" fill="hold"/>
                                        <p:tgtEl>
                                          <p:spTgt spid="18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Class="entr" nodeType="afterEffect" presetSubtype="8" presetID="2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4" dur="499"/>
                                        <p:tgtEl>
                                          <p:spTgt spid="1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99"/>
                            </p:stCondLst>
                            <p:childTnLst>
                              <p:par>
                                <p:cTn id="66" presetClass="entr" nodeType="afterEffect" presetSubtype="8" presetID="22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8" dur="499"/>
                                        <p:tgtEl>
                                          <p:spTgt spid="1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99" grpId="2"/>
      <p:bldP build="whole" bldLvl="1" animBg="1" rev="0" advAuto="0" spid="1896" grpId="10"/>
      <p:bldP build="whole" bldLvl="1" animBg="1" rev="0" advAuto="0" spid="1901" grpId="16"/>
      <p:bldP build="whole" bldLvl="1" animBg="1" rev="0" advAuto="0" spid="1885" grpId="3"/>
      <p:bldP build="whole" bldLvl="1" animBg="1" rev="0" advAuto="0" spid="1900" grpId="15"/>
      <p:bldP build="whole" bldLvl="1" animBg="1" rev="0" advAuto="0" spid="1898" grpId="13"/>
      <p:bldP build="whole" bldLvl="1" animBg="1" rev="0" advAuto="0" spid="1897" grpId="12"/>
      <p:bldP build="whole" bldLvl="1" animBg="1" rev="0" advAuto="0" spid="1890" grpId="4"/>
      <p:bldP build="whole" bldLvl="1" animBg="1" rev="0" advAuto="0" spid="1895" grpId="8"/>
      <p:bldP build="whole" bldLvl="1" animBg="1" rev="0" advAuto="0" spid="1886" grpId="1"/>
      <p:bldP build="whole" bldLvl="1" animBg="1" rev="0" advAuto="0" spid="1894" grpId="6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9" name="Group"/>
          <p:cNvGrpSpPr/>
          <p:nvPr/>
        </p:nvGrpSpPr>
        <p:grpSpPr>
          <a:xfrm>
            <a:off x="4306405" y="495316"/>
            <a:ext cx="15935754" cy="12748603"/>
            <a:chOff x="0" y="0"/>
            <a:chExt cx="15935752" cy="12748601"/>
          </a:xfrm>
        </p:grpSpPr>
        <p:pic>
          <p:nvPicPr>
            <p:cNvPr id="1905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5935753" cy="127486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906" name="Square"/>
            <p:cNvSpPr/>
            <p:nvPr/>
          </p:nvSpPr>
          <p:spPr>
            <a:xfrm>
              <a:off x="7038290" y="5365720"/>
              <a:ext cx="1659975" cy="1659975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07" name="Square"/>
            <p:cNvSpPr/>
            <p:nvPr/>
          </p:nvSpPr>
          <p:spPr>
            <a:xfrm>
              <a:off x="6579106" y="8746980"/>
              <a:ext cx="1659976" cy="1659976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08" name="Square"/>
            <p:cNvSpPr/>
            <p:nvPr/>
          </p:nvSpPr>
          <p:spPr>
            <a:xfrm>
              <a:off x="3636157" y="9477500"/>
              <a:ext cx="1659976" cy="1659975"/>
            </a:xfrm>
            <a:prstGeom prst="rect">
              <a:avLst/>
            </a:pr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1910" name="Rectangle"/>
          <p:cNvSpPr/>
          <p:nvPr/>
        </p:nvSpPr>
        <p:spPr>
          <a:xfrm>
            <a:off x="4307946" y="497739"/>
            <a:ext cx="15932672" cy="12743756"/>
          </a:xfrm>
          <a:prstGeom prst="rect">
            <a:avLst/>
          </a:prstGeom>
          <a:solidFill>
            <a:srgbClr val="EDEDE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91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7975506" y="10801453"/>
            <a:ext cx="796788" cy="796789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912" name="Table"/>
          <p:cNvGraphicFramePr/>
          <p:nvPr/>
        </p:nvGraphicFramePr>
        <p:xfrm>
          <a:off x="17882367" y="3169323"/>
          <a:ext cx="5892801" cy="73995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29046"/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0x4D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0x78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Tile Number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0x__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Priority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Palette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13" name="OAM Entry"/>
          <p:cNvSpPr/>
          <p:nvPr/>
        </p:nvSpPr>
        <p:spPr>
          <a:xfrm>
            <a:off x="17883347" y="1912016"/>
            <a:ext cx="5727701" cy="1270001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Entry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mph" nodeType="withEffect" presetSubtype="0" presetID="6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1911"/>
                                        </p:tgtEl>
                                      </p:cBhvr>
                                      <p:by x="733916" y="733916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56579 -0.315712" origin="layout" pathEditMode="relative">
                                      <p:cBhvr>
                                        <p:cTn id="13" dur="1000" fill="hold"/>
                                        <p:tgtEl>
                                          <p:spTgt spid="19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11" grpId="2"/>
      <p:bldP build="whole" bldLvl="1" animBg="1" rev="0" advAuto="0" spid="1910" grpId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rgbClr val="EDEDE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916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91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5510" y="3884288"/>
            <a:ext cx="5992980" cy="59696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965" name="Group"/>
          <p:cNvGrpSpPr/>
          <p:nvPr/>
        </p:nvGrpSpPr>
        <p:grpSpPr>
          <a:xfrm flipH="1">
            <a:off x="9254976" y="3949030"/>
            <a:ext cx="5876764" cy="5818709"/>
            <a:chOff x="0" y="0"/>
            <a:chExt cx="5876763" cy="5818708"/>
          </a:xfrm>
        </p:grpSpPr>
        <p:sp>
          <p:nvSpPr>
            <p:cNvPr id="1918" name="Rectangle"/>
            <p:cNvSpPr/>
            <p:nvPr/>
          </p:nvSpPr>
          <p:spPr>
            <a:xfrm>
              <a:off x="1479550" y="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19" name="Rectangle"/>
            <p:cNvSpPr/>
            <p:nvPr/>
          </p:nvSpPr>
          <p:spPr>
            <a:xfrm>
              <a:off x="2219325" y="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0" name="Rectangle"/>
            <p:cNvSpPr/>
            <p:nvPr/>
          </p:nvSpPr>
          <p:spPr>
            <a:xfrm>
              <a:off x="2959100" y="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1" name="Rectangle"/>
            <p:cNvSpPr/>
            <p:nvPr/>
          </p:nvSpPr>
          <p:spPr>
            <a:xfrm>
              <a:off x="3698875" y="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2" name="Rectangle"/>
            <p:cNvSpPr/>
            <p:nvPr/>
          </p:nvSpPr>
          <p:spPr>
            <a:xfrm>
              <a:off x="1479550" y="73342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3" name="Rectangle"/>
            <p:cNvSpPr/>
            <p:nvPr/>
          </p:nvSpPr>
          <p:spPr>
            <a:xfrm>
              <a:off x="2219325" y="73342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4" name="Rectangle"/>
            <p:cNvSpPr/>
            <p:nvPr/>
          </p:nvSpPr>
          <p:spPr>
            <a:xfrm>
              <a:off x="2959100" y="73342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5" name="Rectangle"/>
            <p:cNvSpPr/>
            <p:nvPr/>
          </p:nvSpPr>
          <p:spPr>
            <a:xfrm>
              <a:off x="3698875" y="73342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6" name="Rectangle"/>
            <p:cNvSpPr/>
            <p:nvPr/>
          </p:nvSpPr>
          <p:spPr>
            <a:xfrm>
              <a:off x="739775" y="73342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7" name="Rectangle"/>
            <p:cNvSpPr/>
            <p:nvPr/>
          </p:nvSpPr>
          <p:spPr>
            <a:xfrm>
              <a:off x="4438650" y="73342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8" name="Rectangle"/>
            <p:cNvSpPr/>
            <p:nvPr/>
          </p:nvSpPr>
          <p:spPr>
            <a:xfrm>
              <a:off x="2959100" y="146685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29" name="Rectangle"/>
            <p:cNvSpPr/>
            <p:nvPr/>
          </p:nvSpPr>
          <p:spPr>
            <a:xfrm>
              <a:off x="2219325" y="146685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30" name="Rectangle"/>
            <p:cNvSpPr/>
            <p:nvPr/>
          </p:nvSpPr>
          <p:spPr>
            <a:xfrm>
              <a:off x="4438650" y="146685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31" name="Rectangle"/>
            <p:cNvSpPr/>
            <p:nvPr/>
          </p:nvSpPr>
          <p:spPr>
            <a:xfrm>
              <a:off x="5168900" y="146685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32" name="Rectangle"/>
            <p:cNvSpPr/>
            <p:nvPr/>
          </p:nvSpPr>
          <p:spPr>
            <a:xfrm>
              <a:off x="4438650" y="220027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33" name="Rectangle"/>
            <p:cNvSpPr/>
            <p:nvPr/>
          </p:nvSpPr>
          <p:spPr>
            <a:xfrm>
              <a:off x="5168900" y="220027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34" name="Rectangle"/>
            <p:cNvSpPr/>
            <p:nvPr/>
          </p:nvSpPr>
          <p:spPr>
            <a:xfrm>
              <a:off x="2959100" y="220027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35" name="Rectangle"/>
            <p:cNvSpPr/>
            <p:nvPr/>
          </p:nvSpPr>
          <p:spPr>
            <a:xfrm>
              <a:off x="2219325" y="220027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36" name="Rectangle"/>
            <p:cNvSpPr/>
            <p:nvPr/>
          </p:nvSpPr>
          <p:spPr>
            <a:xfrm>
              <a:off x="739775" y="146685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37" name="Rectangle"/>
            <p:cNvSpPr/>
            <p:nvPr/>
          </p:nvSpPr>
          <p:spPr>
            <a:xfrm>
              <a:off x="739775" y="220027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38" name="Rectangle"/>
            <p:cNvSpPr/>
            <p:nvPr/>
          </p:nvSpPr>
          <p:spPr>
            <a:xfrm>
              <a:off x="0" y="146685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39" name="Rectangle"/>
            <p:cNvSpPr/>
            <p:nvPr/>
          </p:nvSpPr>
          <p:spPr>
            <a:xfrm>
              <a:off x="0" y="220027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40" name="Rectangle"/>
            <p:cNvSpPr/>
            <p:nvPr/>
          </p:nvSpPr>
          <p:spPr>
            <a:xfrm>
              <a:off x="0" y="293370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41" name="Rectangle"/>
            <p:cNvSpPr/>
            <p:nvPr/>
          </p:nvSpPr>
          <p:spPr>
            <a:xfrm>
              <a:off x="739775" y="293370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42" name="Rectangle"/>
            <p:cNvSpPr/>
            <p:nvPr/>
          </p:nvSpPr>
          <p:spPr>
            <a:xfrm>
              <a:off x="1479550" y="293370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43" name="Rectangle"/>
            <p:cNvSpPr/>
            <p:nvPr/>
          </p:nvSpPr>
          <p:spPr>
            <a:xfrm>
              <a:off x="2219325" y="293370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44" name="Rectangle"/>
            <p:cNvSpPr/>
            <p:nvPr/>
          </p:nvSpPr>
          <p:spPr>
            <a:xfrm>
              <a:off x="2959100" y="293370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45" name="Rectangle"/>
            <p:cNvSpPr/>
            <p:nvPr/>
          </p:nvSpPr>
          <p:spPr>
            <a:xfrm>
              <a:off x="3698875" y="293370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46" name="Rectangle"/>
            <p:cNvSpPr/>
            <p:nvPr/>
          </p:nvSpPr>
          <p:spPr>
            <a:xfrm>
              <a:off x="4438650" y="293370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47" name="Rectangle"/>
            <p:cNvSpPr/>
            <p:nvPr/>
          </p:nvSpPr>
          <p:spPr>
            <a:xfrm>
              <a:off x="2959100" y="3667125"/>
              <a:ext cx="707864" cy="6847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48" name="Rectangle"/>
            <p:cNvSpPr/>
            <p:nvPr/>
          </p:nvSpPr>
          <p:spPr>
            <a:xfrm>
              <a:off x="3698875" y="3667125"/>
              <a:ext cx="707864" cy="6847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49" name="Rectangle"/>
            <p:cNvSpPr/>
            <p:nvPr/>
          </p:nvSpPr>
          <p:spPr>
            <a:xfrm>
              <a:off x="2219325" y="3667125"/>
              <a:ext cx="707864" cy="6847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50" name="Rectangle"/>
            <p:cNvSpPr/>
            <p:nvPr/>
          </p:nvSpPr>
          <p:spPr>
            <a:xfrm>
              <a:off x="1479550" y="3667125"/>
              <a:ext cx="707864" cy="6847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51" name="Rectangle"/>
            <p:cNvSpPr/>
            <p:nvPr/>
          </p:nvSpPr>
          <p:spPr>
            <a:xfrm>
              <a:off x="1479550" y="4400550"/>
              <a:ext cx="707864" cy="6847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52" name="Rectangle"/>
            <p:cNvSpPr/>
            <p:nvPr/>
          </p:nvSpPr>
          <p:spPr>
            <a:xfrm>
              <a:off x="2219325" y="4400550"/>
              <a:ext cx="707864" cy="6847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53" name="Rectangle"/>
            <p:cNvSpPr/>
            <p:nvPr/>
          </p:nvSpPr>
          <p:spPr>
            <a:xfrm>
              <a:off x="2959100" y="4400550"/>
              <a:ext cx="707864" cy="6847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54" name="Rectangle"/>
            <p:cNvSpPr/>
            <p:nvPr/>
          </p:nvSpPr>
          <p:spPr>
            <a:xfrm>
              <a:off x="3698875" y="440055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55" name="Rectangle"/>
            <p:cNvSpPr/>
            <p:nvPr/>
          </p:nvSpPr>
          <p:spPr>
            <a:xfrm>
              <a:off x="4438650" y="440055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56" name="Rectangle"/>
            <p:cNvSpPr/>
            <p:nvPr/>
          </p:nvSpPr>
          <p:spPr>
            <a:xfrm>
              <a:off x="3698875" y="513397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57" name="Rectangle"/>
            <p:cNvSpPr/>
            <p:nvPr/>
          </p:nvSpPr>
          <p:spPr>
            <a:xfrm>
              <a:off x="2959100" y="513397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58" name="Rectangle"/>
            <p:cNvSpPr/>
            <p:nvPr/>
          </p:nvSpPr>
          <p:spPr>
            <a:xfrm>
              <a:off x="1479550" y="513397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59" name="Rectangle"/>
            <p:cNvSpPr/>
            <p:nvPr/>
          </p:nvSpPr>
          <p:spPr>
            <a:xfrm>
              <a:off x="739775" y="4400550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60" name="Rectangle"/>
            <p:cNvSpPr/>
            <p:nvPr/>
          </p:nvSpPr>
          <p:spPr>
            <a:xfrm>
              <a:off x="739775" y="5133975"/>
              <a:ext cx="707864" cy="6847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61" name="Rectangle"/>
            <p:cNvSpPr/>
            <p:nvPr/>
          </p:nvSpPr>
          <p:spPr>
            <a:xfrm>
              <a:off x="1479550" y="1466850"/>
              <a:ext cx="707864" cy="6847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62" name="Rectangle"/>
            <p:cNvSpPr/>
            <p:nvPr/>
          </p:nvSpPr>
          <p:spPr>
            <a:xfrm>
              <a:off x="1479550" y="2200275"/>
              <a:ext cx="707864" cy="6847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63" name="Rectangle"/>
            <p:cNvSpPr/>
            <p:nvPr/>
          </p:nvSpPr>
          <p:spPr>
            <a:xfrm>
              <a:off x="3694112" y="1466850"/>
              <a:ext cx="707865" cy="6847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1964" name="Rectangle"/>
            <p:cNvSpPr/>
            <p:nvPr/>
          </p:nvSpPr>
          <p:spPr>
            <a:xfrm>
              <a:off x="3698875" y="2200275"/>
              <a:ext cx="707864" cy="6847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aphicFrame>
        <p:nvGraphicFramePr>
          <p:cNvPr id="1966" name="Table"/>
          <p:cNvGraphicFramePr/>
          <p:nvPr/>
        </p:nvGraphicFramePr>
        <p:xfrm>
          <a:off x="17882367" y="3169323"/>
          <a:ext cx="5892801" cy="73995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29046"/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0x4D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0x78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Tile Number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0x__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Priority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Palette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67" name="OAM Entry"/>
          <p:cNvSpPr/>
          <p:nvPr/>
        </p:nvSpPr>
        <p:spPr>
          <a:xfrm>
            <a:off x="17883347" y="1912016"/>
            <a:ext cx="5727701" cy="12700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Entry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1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16" grpId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rgbClr val="EDEDE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970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9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5510" y="3884288"/>
            <a:ext cx="5992980" cy="5969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9245600" y="3937000"/>
            <a:ext cx="5892800" cy="5842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973" name="Table"/>
          <p:cNvGraphicFramePr/>
          <p:nvPr/>
        </p:nvGraphicFramePr>
        <p:xfrm>
          <a:off x="17882367" y="3169323"/>
          <a:ext cx="5892801" cy="73995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29046"/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0x4D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0x78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Tile Number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0x__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Priority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Palette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97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3701" y="2709735"/>
            <a:ext cx="8273059" cy="8318767"/>
          </a:xfrm>
          <a:prstGeom prst="rect">
            <a:avLst/>
          </a:prstGeom>
          <a:ln w="12700">
            <a:miter lim="400000"/>
          </a:ln>
        </p:spPr>
      </p:pic>
      <p:sp>
        <p:nvSpPr>
          <p:cNvPr id="1975" name="Line"/>
          <p:cNvSpPr/>
          <p:nvPr/>
        </p:nvSpPr>
        <p:spPr>
          <a:xfrm flipV="1">
            <a:off x="1152296" y="6862009"/>
            <a:ext cx="7940584" cy="682864"/>
          </a:xfrm>
          <a:prstGeom prst="line">
            <a:avLst/>
          </a:prstGeom>
          <a:ln w="203200">
            <a:solidFill>
              <a:srgbClr val="FFFB00"/>
            </a:solidFill>
            <a:miter lim="400000"/>
            <a:tailEnd type="triangle"/>
          </a:ln>
          <a:effectLst>
            <a:outerShdw sx="100000" sy="100000" kx="0" ky="0" algn="b" rotWithShape="0" blurRad="177800" dist="125696" dir="5400000">
              <a:srgbClr val="000000"/>
            </a:outerShdw>
          </a:effectLst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976" name="Circle"/>
          <p:cNvSpPr/>
          <p:nvPr/>
        </p:nvSpPr>
        <p:spPr>
          <a:xfrm>
            <a:off x="105900" y="7088995"/>
            <a:ext cx="1062210" cy="1062211"/>
          </a:xfrm>
          <a:prstGeom prst="ellipse">
            <a:avLst/>
          </a:prstGeom>
          <a:ln w="203200">
            <a:solidFill>
              <a:srgbClr val="FFFB00"/>
            </a:solidFill>
            <a:miter lim="400000"/>
          </a:ln>
          <a:effectLst>
            <a:outerShdw sx="100000" sy="100000" kx="0" ky="0" algn="b" rotWithShape="0" blurRad="177800" dist="125696" dir="5400000">
              <a:srgbClr val="000000"/>
            </a:outerShdw>
          </a:effectLst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1977" name="Table"/>
          <p:cNvGraphicFramePr/>
          <p:nvPr/>
        </p:nvGraphicFramePr>
        <p:xfrm>
          <a:off x="21700921" y="5291499"/>
          <a:ext cx="1900615" cy="105708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0x90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78" name="OAM Entry"/>
          <p:cNvSpPr/>
          <p:nvPr/>
        </p:nvSpPr>
        <p:spPr>
          <a:xfrm>
            <a:off x="17883347" y="1912016"/>
            <a:ext cx="5727701" cy="1270001"/>
          </a:xfrm>
          <a:prstGeom prst="rect">
            <a:avLst/>
          </a:prstGeom>
          <a:blipFill>
            <a:blip r:embed="rId5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Entry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1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1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Class="entr" nodeType="afterEffect" presetSubtype="8" presetID="22" grpId="3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499"/>
                                        <p:tgtEl>
                                          <p:spTgt spid="1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49"/>
                            </p:stCondLst>
                            <p:childTnLst>
                              <p:par>
                                <p:cTn id="20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499"/>
                                        <p:tgtEl>
                                          <p:spTgt spid="1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xit" nodeType="click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499" fill="hold"/>
                                        <p:tgtEl>
                                          <p:spTgt spid="1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9" fill="hold"/>
                                        <p:tgtEl>
                                          <p:spTgt spid="1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99"/>
                            </p:stCondLst>
                            <p:childTnLst>
                              <p:par>
                                <p:cTn id="30" presetClass="exit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1" dur="499" fill="hold"/>
                                        <p:tgtEl>
                                          <p:spTgt spid="19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98"/>
                            </p:stCondLst>
                            <p:childTnLst>
                              <p:par>
                                <p:cTn id="34" presetClass="exit" nodeType="after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5" dur="499" fill="hold"/>
                                        <p:tgtEl>
                                          <p:spTgt spid="19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76" grpId="6"/>
      <p:bldP build="whole" bldLvl="1" animBg="1" rev="0" advAuto="0" spid="1974" grpId="1"/>
      <p:bldP build="whole" bldLvl="1" animBg="1" rev="0" advAuto="0" spid="1977" grpId="4"/>
      <p:bldP build="whole" bldLvl="1" animBg="1" rev="0" advAuto="0" spid="1974" grpId="5"/>
      <p:bldP build="whole" bldLvl="1" animBg="1" rev="0" advAuto="0" spid="1975" grpId="3"/>
      <p:bldP build="whole" bldLvl="1" animBg="1" rev="0" advAuto="0" spid="1975" grpId="7"/>
      <p:bldP build="whole" bldLvl="1" animBg="1" rev="0" advAuto="0" spid="1976" grpId="2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rgbClr val="EDEDE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981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98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5510" y="3884288"/>
            <a:ext cx="5992980" cy="5969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9245600" y="3937000"/>
            <a:ext cx="5892800" cy="584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45600" y="3948118"/>
            <a:ext cx="5892800" cy="584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10800000">
            <a:off x="9245600" y="3948118"/>
            <a:ext cx="5892800" cy="584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 rot="10800000">
            <a:off x="9245600" y="3948118"/>
            <a:ext cx="5892800" cy="584200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987" name="Table"/>
          <p:cNvGraphicFramePr/>
          <p:nvPr/>
        </p:nvGraphicFramePr>
        <p:xfrm>
          <a:off x="17882367" y="3169323"/>
          <a:ext cx="5892801" cy="73995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29046"/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0x4D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0x78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Tile Number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0x90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Priority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Palette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88" name="☒"/>
          <p:cNvSpPr txBox="1"/>
          <p:nvPr/>
        </p:nvSpPr>
        <p:spPr>
          <a:xfrm>
            <a:off x="22167161" y="7532154"/>
            <a:ext cx="974528" cy="794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lvl="1">
              <a:defRPr b="1" sz="5600">
                <a:latin typeface="Helvetica"/>
                <a:ea typeface="Helvetica"/>
                <a:cs typeface="Helvetica"/>
                <a:sym typeface="Helvetica"/>
              </a:defRPr>
            </a:pPr>
            <a:r>
              <a:t>☒</a:t>
            </a:r>
          </a:p>
        </p:txBody>
      </p:sp>
      <p:sp>
        <p:nvSpPr>
          <p:cNvPr id="1989" name="☒"/>
          <p:cNvSpPr txBox="1"/>
          <p:nvPr/>
        </p:nvSpPr>
        <p:spPr>
          <a:xfrm>
            <a:off x="22176686" y="8586254"/>
            <a:ext cx="974528" cy="794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lvl="1">
              <a:defRPr b="1" sz="5600">
                <a:latin typeface="Helvetica"/>
                <a:ea typeface="Helvetica"/>
                <a:cs typeface="Helvetica"/>
                <a:sym typeface="Helvetica"/>
              </a:defRPr>
            </a:pPr>
            <a:r>
              <a:t>☒</a:t>
            </a:r>
          </a:p>
        </p:txBody>
      </p:sp>
      <p:sp>
        <p:nvSpPr>
          <p:cNvPr id="1990" name="☒"/>
          <p:cNvSpPr txBox="1"/>
          <p:nvPr/>
        </p:nvSpPr>
        <p:spPr>
          <a:xfrm>
            <a:off x="22167161" y="7532154"/>
            <a:ext cx="974528" cy="7946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lvl="1">
              <a:defRPr b="1" sz="5600">
                <a:latin typeface="Helvetica"/>
                <a:ea typeface="Helvetica"/>
                <a:cs typeface="Helvetica"/>
                <a:sym typeface="Helvetica"/>
              </a:defRPr>
            </a:pPr>
            <a:r>
              <a:t>☒</a:t>
            </a:r>
          </a:p>
        </p:txBody>
      </p:sp>
      <p:sp>
        <p:nvSpPr>
          <p:cNvPr id="1991" name="OAM Entry"/>
          <p:cNvSpPr/>
          <p:nvPr/>
        </p:nvSpPr>
        <p:spPr>
          <a:xfrm>
            <a:off x="17883347" y="1912016"/>
            <a:ext cx="5727701" cy="1270001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Entry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xit" nodeType="after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up)" transition="out">
                                      <p:cBhvr>
                                        <p:cTn id="10" dur="1000" fill="hold"/>
                                        <p:tgtEl>
                                          <p:spTgt spid="19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Class="entr" nodeType="afterEffect" presetSubtype="1" presetID="22" grpId="3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5" dur="1000"/>
                                        <p:tgtEl>
                                          <p:spTgt spid="1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xit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9" dur="500" fill="hold"/>
                                        <p:tgtEl>
                                          <p:spTgt spid="19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Class="entr" nodeType="after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500"/>
                                        <p:tgtEl>
                                          <p:spTgt spid="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xit" nodeType="after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up)" transition="out">
                                      <p:cBhvr>
                                        <p:cTn id="27" dur="1000" fill="hold"/>
                                        <p:tgtEl>
                                          <p:spTgt spid="19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Class="entr" nodeType="afterEffect" presetSubtype="1" presetID="22" grpId="7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2" dur="1000"/>
                                        <p:tgtEl>
                                          <p:spTgt spid="1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7" dur="500"/>
                                        <p:tgtEl>
                                          <p:spTgt spid="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Class="exit" nodeType="afterEffect" presetSubtype="1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up)" transition="out">
                                      <p:cBhvr>
                                        <p:cTn id="40" dur="1000" fill="hold"/>
                                        <p:tgtEl>
                                          <p:spTgt spid="19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Class="entr" nodeType="afterEffect" presetSubtype="1" presetID="22" grpId="10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45" dur="1000"/>
                                        <p:tgtEl>
                                          <p:spTgt spid="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84" grpId="3"/>
      <p:bldP build="whole" bldLvl="1" animBg="1" rev="0" advAuto="0" spid="1988" grpId="4"/>
      <p:bldP build="whole" bldLvl="1" animBg="1" rev="0" advAuto="0" spid="1985" grpId="7"/>
      <p:bldP build="whole" bldLvl="1" animBg="1" rev="0" advAuto="0" spid="1984" grpId="6"/>
      <p:bldP build="whole" bldLvl="1" animBg="1" rev="0" advAuto="0" spid="1990" grpId="8"/>
      <p:bldP build="whole" bldLvl="1" animBg="1" rev="0" advAuto="0" spid="1985" grpId="9"/>
      <p:bldP build="whole" bldLvl="1" animBg="1" rev="0" advAuto="0" spid="1986" grpId="10"/>
      <p:bldP build="whole" bldLvl="1" animBg="1" rev="0" advAuto="0" spid="1989" grpId="5"/>
      <p:bldP build="whole" bldLvl="1" animBg="1" rev="0" advAuto="0" spid="1983" grpId="2"/>
      <p:bldP build="whole" bldLvl="1" animBg="1" rev="0" advAuto="0" spid="1988" grpId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3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rgbClr val="EDEDE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1994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199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5510" y="3884288"/>
            <a:ext cx="5992980" cy="596966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996" name="Table"/>
          <p:cNvGraphicFramePr/>
          <p:nvPr/>
        </p:nvGraphicFramePr>
        <p:xfrm>
          <a:off x="17882367" y="3169323"/>
          <a:ext cx="5892801" cy="73995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29046"/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0x4D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0x78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Tile Number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0x90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Priority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Palette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997" name="OAM Entry"/>
          <p:cNvSpPr/>
          <p:nvPr/>
        </p:nvSpPr>
        <p:spPr>
          <a:xfrm>
            <a:off x="17883347" y="1912016"/>
            <a:ext cx="5727701" cy="12700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Entry</a:t>
            </a:r>
          </a:p>
        </p:txBody>
      </p:sp>
      <p:grpSp>
        <p:nvGrpSpPr>
          <p:cNvPr id="2018" name="Group"/>
          <p:cNvGrpSpPr/>
          <p:nvPr/>
        </p:nvGrpSpPr>
        <p:grpSpPr>
          <a:xfrm>
            <a:off x="7785527" y="764359"/>
            <a:ext cx="8812946" cy="1886494"/>
            <a:chOff x="0" y="0"/>
            <a:chExt cx="8812945" cy="1886492"/>
          </a:xfrm>
        </p:grpSpPr>
        <p:grpSp>
          <p:nvGrpSpPr>
            <p:cNvPr id="2007" name="Group"/>
            <p:cNvGrpSpPr/>
            <p:nvPr/>
          </p:nvGrpSpPr>
          <p:grpSpPr>
            <a:xfrm>
              <a:off x="0" y="0"/>
              <a:ext cx="3554633" cy="1886494"/>
              <a:chOff x="0" y="0"/>
              <a:chExt cx="3554632" cy="1886493"/>
            </a:xfrm>
          </p:grpSpPr>
          <p:sp>
            <p:nvSpPr>
              <p:cNvPr id="1998" name="Rectangle"/>
              <p:cNvSpPr/>
              <p:nvPr/>
            </p:nvSpPr>
            <p:spPr>
              <a:xfrm flipH="1">
                <a:off x="877391" y="1006737"/>
                <a:ext cx="902967" cy="87346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1999" name="Rectangle"/>
              <p:cNvSpPr/>
              <p:nvPr/>
            </p:nvSpPr>
            <p:spPr>
              <a:xfrm flipH="1">
                <a:off x="1764528" y="1006737"/>
                <a:ext cx="902968" cy="873462"/>
              </a:xfrm>
              <a:prstGeom prst="rect">
                <a:avLst/>
              </a:prstGeom>
              <a:solidFill>
                <a:srgbClr val="B0B0B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2000" name="Rectangle"/>
              <p:cNvSpPr/>
              <p:nvPr/>
            </p:nvSpPr>
            <p:spPr>
              <a:xfrm flipH="1">
                <a:off x="2651666" y="1006737"/>
                <a:ext cx="902967" cy="873462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grpSp>
            <p:nvGrpSpPr>
              <p:cNvPr id="2005" name="Group"/>
              <p:cNvGrpSpPr/>
              <p:nvPr/>
            </p:nvGrpSpPr>
            <p:grpSpPr>
              <a:xfrm>
                <a:off x="0" y="1000444"/>
                <a:ext cx="3544196" cy="886050"/>
                <a:chOff x="0" y="0"/>
                <a:chExt cx="3544195" cy="886048"/>
              </a:xfrm>
            </p:grpSpPr>
            <p:sp>
              <p:nvSpPr>
                <p:cNvPr id="2001" name="Square"/>
                <p:cNvSpPr/>
                <p:nvPr/>
              </p:nvSpPr>
              <p:spPr>
                <a:xfrm>
                  <a:off x="0" y="0"/>
                  <a:ext cx="886049" cy="886049"/>
                </a:xfrm>
                <a:prstGeom prst="rect">
                  <a:avLst/>
                </a:prstGeom>
                <a:noFill/>
                <a:ln w="25400" cap="flat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3000">
                      <a:effectLst>
                        <a:outerShdw sx="100000" sy="100000" kx="0" ky="0" algn="b" rotWithShape="0"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</a:p>
              </p:txBody>
            </p:sp>
            <p:sp>
              <p:nvSpPr>
                <p:cNvPr id="2002" name="Square"/>
                <p:cNvSpPr/>
                <p:nvPr/>
              </p:nvSpPr>
              <p:spPr>
                <a:xfrm>
                  <a:off x="886049" y="0"/>
                  <a:ext cx="886050" cy="886049"/>
                </a:xfrm>
                <a:prstGeom prst="rect">
                  <a:avLst/>
                </a:prstGeom>
                <a:noFill/>
                <a:ln w="25400" cap="flat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3000">
                      <a:effectLst>
                        <a:outerShdw sx="100000" sy="100000" kx="0" ky="0" algn="b" rotWithShape="0"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</a:p>
              </p:txBody>
            </p:sp>
            <p:sp>
              <p:nvSpPr>
                <p:cNvPr id="2003" name="Square"/>
                <p:cNvSpPr/>
                <p:nvPr/>
              </p:nvSpPr>
              <p:spPr>
                <a:xfrm>
                  <a:off x="1772098" y="0"/>
                  <a:ext cx="886050" cy="886049"/>
                </a:xfrm>
                <a:prstGeom prst="rect">
                  <a:avLst/>
                </a:prstGeom>
                <a:noFill/>
                <a:ln w="25400" cap="flat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3000">
                      <a:effectLst>
                        <a:outerShdw sx="100000" sy="100000" kx="0" ky="0" algn="b" rotWithShape="0"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</a:p>
              </p:txBody>
            </p:sp>
            <p:sp>
              <p:nvSpPr>
                <p:cNvPr id="2004" name="Square"/>
                <p:cNvSpPr/>
                <p:nvPr/>
              </p:nvSpPr>
              <p:spPr>
                <a:xfrm>
                  <a:off x="2658146" y="0"/>
                  <a:ext cx="886050" cy="886049"/>
                </a:xfrm>
                <a:prstGeom prst="rect">
                  <a:avLst/>
                </a:prstGeom>
                <a:noFill/>
                <a:ln w="25400" cap="flat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3000">
                      <a:effectLst>
                        <a:outerShdw sx="100000" sy="100000" kx="0" ky="0" algn="b" rotWithShape="0"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</a:p>
              </p:txBody>
            </p:sp>
          </p:grpSp>
          <p:sp>
            <p:nvSpPr>
              <p:cNvPr id="2006" name="Palette 0"/>
              <p:cNvSpPr txBox="1"/>
              <p:nvPr/>
            </p:nvSpPr>
            <p:spPr>
              <a:xfrm>
                <a:off x="388342" y="0"/>
                <a:ext cx="2767510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Palette 0</a:t>
                </a:r>
              </a:p>
            </p:txBody>
          </p:sp>
        </p:grpSp>
        <p:grpSp>
          <p:nvGrpSpPr>
            <p:cNvPr id="2017" name="Group"/>
            <p:cNvGrpSpPr/>
            <p:nvPr/>
          </p:nvGrpSpPr>
          <p:grpSpPr>
            <a:xfrm>
              <a:off x="5258313" y="0"/>
              <a:ext cx="3554633" cy="1886494"/>
              <a:chOff x="0" y="0"/>
              <a:chExt cx="3554632" cy="1886493"/>
            </a:xfrm>
          </p:grpSpPr>
          <p:sp>
            <p:nvSpPr>
              <p:cNvPr id="2008" name="Rectangle"/>
              <p:cNvSpPr/>
              <p:nvPr/>
            </p:nvSpPr>
            <p:spPr>
              <a:xfrm flipH="1">
                <a:off x="877391" y="1006737"/>
                <a:ext cx="902967" cy="873462"/>
              </a:xfrm>
              <a:prstGeom prst="rect">
                <a:avLst/>
              </a:prstGeom>
              <a:solidFill>
                <a:srgbClr val="67676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2009" name="Rectangle"/>
              <p:cNvSpPr/>
              <p:nvPr/>
            </p:nvSpPr>
            <p:spPr>
              <a:xfrm flipH="1">
                <a:off x="1764529" y="1006737"/>
                <a:ext cx="902967" cy="873462"/>
              </a:xfrm>
              <a:prstGeom prst="rect">
                <a:avLst/>
              </a:prstGeom>
              <a:solidFill>
                <a:srgbClr val="B0B0B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2010" name="Rectangle"/>
              <p:cNvSpPr/>
              <p:nvPr/>
            </p:nvSpPr>
            <p:spPr>
              <a:xfrm flipH="1">
                <a:off x="2651666" y="1006737"/>
                <a:ext cx="902967" cy="873462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grpSp>
            <p:nvGrpSpPr>
              <p:cNvPr id="2015" name="Group"/>
              <p:cNvGrpSpPr/>
              <p:nvPr/>
            </p:nvGrpSpPr>
            <p:grpSpPr>
              <a:xfrm>
                <a:off x="0" y="1000444"/>
                <a:ext cx="3544196" cy="886050"/>
                <a:chOff x="0" y="0"/>
                <a:chExt cx="3544195" cy="886048"/>
              </a:xfrm>
            </p:grpSpPr>
            <p:sp>
              <p:nvSpPr>
                <p:cNvPr id="2011" name="Square"/>
                <p:cNvSpPr/>
                <p:nvPr/>
              </p:nvSpPr>
              <p:spPr>
                <a:xfrm>
                  <a:off x="0" y="0"/>
                  <a:ext cx="886049" cy="886049"/>
                </a:xfrm>
                <a:prstGeom prst="rect">
                  <a:avLst/>
                </a:prstGeom>
                <a:noFill/>
                <a:ln w="25400" cap="flat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3000">
                      <a:effectLst>
                        <a:outerShdw sx="100000" sy="100000" kx="0" ky="0" algn="b" rotWithShape="0"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</a:p>
              </p:txBody>
            </p:sp>
            <p:sp>
              <p:nvSpPr>
                <p:cNvPr id="2012" name="Square"/>
                <p:cNvSpPr/>
                <p:nvPr/>
              </p:nvSpPr>
              <p:spPr>
                <a:xfrm>
                  <a:off x="886049" y="0"/>
                  <a:ext cx="886050" cy="886049"/>
                </a:xfrm>
                <a:prstGeom prst="rect">
                  <a:avLst/>
                </a:prstGeom>
                <a:noFill/>
                <a:ln w="25400" cap="flat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3000">
                      <a:effectLst>
                        <a:outerShdw sx="100000" sy="100000" kx="0" ky="0" algn="b" rotWithShape="0"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</a:p>
              </p:txBody>
            </p:sp>
            <p:sp>
              <p:nvSpPr>
                <p:cNvPr id="2013" name="Square"/>
                <p:cNvSpPr/>
                <p:nvPr/>
              </p:nvSpPr>
              <p:spPr>
                <a:xfrm>
                  <a:off x="1772098" y="0"/>
                  <a:ext cx="886050" cy="886049"/>
                </a:xfrm>
                <a:prstGeom prst="rect">
                  <a:avLst/>
                </a:prstGeom>
                <a:noFill/>
                <a:ln w="25400" cap="flat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3000">
                      <a:effectLst>
                        <a:outerShdw sx="100000" sy="100000" kx="0" ky="0" algn="b" rotWithShape="0"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</a:p>
              </p:txBody>
            </p:sp>
            <p:sp>
              <p:nvSpPr>
                <p:cNvPr id="2014" name="Square"/>
                <p:cNvSpPr/>
                <p:nvPr/>
              </p:nvSpPr>
              <p:spPr>
                <a:xfrm>
                  <a:off x="2658146" y="0"/>
                  <a:ext cx="886050" cy="886049"/>
                </a:xfrm>
                <a:prstGeom prst="rect">
                  <a:avLst/>
                </a:prstGeom>
                <a:noFill/>
                <a:ln w="25400" cap="flat">
                  <a:solidFill>
                    <a:schemeClr val="accent3">
                      <a:hueOff val="-499813"/>
                      <a:satOff val="-5228"/>
                      <a:lumOff val="24899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584200">
                    <a:defRPr sz="3000">
                      <a:effectLst>
                        <a:outerShdw sx="100000" sy="100000" kx="0" ky="0" algn="b" rotWithShape="0" blurRad="38100" dist="12700" dir="540000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</a:p>
              </p:txBody>
            </p:sp>
          </p:grpSp>
          <p:sp>
            <p:nvSpPr>
              <p:cNvPr id="2016" name="Palette 1"/>
              <p:cNvSpPr txBox="1"/>
              <p:nvPr/>
            </p:nvSpPr>
            <p:spPr>
              <a:xfrm>
                <a:off x="388343" y="0"/>
                <a:ext cx="2767510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Palette 1</a:t>
                </a:r>
              </a:p>
            </p:txBody>
          </p:sp>
        </p:grpSp>
      </p:grpSp>
      <p:graphicFrame>
        <p:nvGraphicFramePr>
          <p:cNvPr id="2019" name="Table"/>
          <p:cNvGraphicFramePr/>
          <p:nvPr/>
        </p:nvGraphicFramePr>
        <p:xfrm>
          <a:off x="21706586" y="9514523"/>
          <a:ext cx="1900615" cy="105708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20" name="Table"/>
          <p:cNvGraphicFramePr/>
          <p:nvPr/>
        </p:nvGraphicFramePr>
        <p:xfrm>
          <a:off x="21706586" y="9514523"/>
          <a:ext cx="1900615" cy="105708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21" name="Rectangle"/>
          <p:cNvSpPr/>
          <p:nvPr/>
        </p:nvSpPr>
        <p:spPr>
          <a:xfrm flipH="1">
            <a:off x="12944326" y="39490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22" name="Rectangle"/>
          <p:cNvSpPr/>
          <p:nvPr/>
        </p:nvSpPr>
        <p:spPr>
          <a:xfrm flipH="1">
            <a:off x="12204551" y="39490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23" name="Rectangle"/>
          <p:cNvSpPr/>
          <p:nvPr/>
        </p:nvSpPr>
        <p:spPr>
          <a:xfrm flipH="1">
            <a:off x="11464776" y="39490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24" name="Rectangle"/>
          <p:cNvSpPr/>
          <p:nvPr/>
        </p:nvSpPr>
        <p:spPr>
          <a:xfrm flipH="1">
            <a:off x="10725001" y="39490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25" name="Rectangle"/>
          <p:cNvSpPr/>
          <p:nvPr/>
        </p:nvSpPr>
        <p:spPr>
          <a:xfrm flipH="1">
            <a:off x="12944326" y="468245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26" name="Rectangle"/>
          <p:cNvSpPr/>
          <p:nvPr/>
        </p:nvSpPr>
        <p:spPr>
          <a:xfrm flipH="1">
            <a:off x="12204551" y="468245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27" name="Rectangle"/>
          <p:cNvSpPr/>
          <p:nvPr/>
        </p:nvSpPr>
        <p:spPr>
          <a:xfrm flipH="1">
            <a:off x="11464776" y="468245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28" name="Rectangle"/>
          <p:cNvSpPr/>
          <p:nvPr/>
        </p:nvSpPr>
        <p:spPr>
          <a:xfrm flipH="1">
            <a:off x="10725001" y="468245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29" name="Rectangle"/>
          <p:cNvSpPr/>
          <p:nvPr/>
        </p:nvSpPr>
        <p:spPr>
          <a:xfrm flipH="1">
            <a:off x="13684101" y="468245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30" name="Rectangle"/>
          <p:cNvSpPr/>
          <p:nvPr/>
        </p:nvSpPr>
        <p:spPr>
          <a:xfrm flipH="1">
            <a:off x="9985226" y="468245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31" name="Rectangle"/>
          <p:cNvSpPr/>
          <p:nvPr/>
        </p:nvSpPr>
        <p:spPr>
          <a:xfrm flipH="1">
            <a:off x="11464776" y="541588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32" name="Rectangle"/>
          <p:cNvSpPr/>
          <p:nvPr/>
        </p:nvSpPr>
        <p:spPr>
          <a:xfrm flipH="1">
            <a:off x="12204551" y="541588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33" name="Rectangle"/>
          <p:cNvSpPr/>
          <p:nvPr/>
        </p:nvSpPr>
        <p:spPr>
          <a:xfrm flipH="1">
            <a:off x="9985226" y="541588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34" name="Rectangle"/>
          <p:cNvSpPr/>
          <p:nvPr/>
        </p:nvSpPr>
        <p:spPr>
          <a:xfrm flipH="1">
            <a:off x="9254976" y="541588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35" name="Rectangle"/>
          <p:cNvSpPr/>
          <p:nvPr/>
        </p:nvSpPr>
        <p:spPr>
          <a:xfrm flipH="1">
            <a:off x="9985226" y="614930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36" name="Rectangle"/>
          <p:cNvSpPr/>
          <p:nvPr/>
        </p:nvSpPr>
        <p:spPr>
          <a:xfrm flipH="1">
            <a:off x="9254976" y="614930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37" name="Rectangle"/>
          <p:cNvSpPr/>
          <p:nvPr/>
        </p:nvSpPr>
        <p:spPr>
          <a:xfrm flipH="1">
            <a:off x="11464776" y="614930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38" name="Rectangle"/>
          <p:cNvSpPr/>
          <p:nvPr/>
        </p:nvSpPr>
        <p:spPr>
          <a:xfrm flipH="1">
            <a:off x="12204551" y="614930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39" name="Rectangle"/>
          <p:cNvSpPr/>
          <p:nvPr/>
        </p:nvSpPr>
        <p:spPr>
          <a:xfrm flipH="1">
            <a:off x="13684101" y="541588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40" name="Rectangle"/>
          <p:cNvSpPr/>
          <p:nvPr/>
        </p:nvSpPr>
        <p:spPr>
          <a:xfrm flipH="1">
            <a:off x="13684101" y="614930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41" name="Rectangle"/>
          <p:cNvSpPr/>
          <p:nvPr/>
        </p:nvSpPr>
        <p:spPr>
          <a:xfrm flipH="1">
            <a:off x="14423876" y="541588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42" name="Rectangle"/>
          <p:cNvSpPr/>
          <p:nvPr/>
        </p:nvSpPr>
        <p:spPr>
          <a:xfrm flipH="1">
            <a:off x="14423876" y="614930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43" name="Rectangle"/>
          <p:cNvSpPr/>
          <p:nvPr/>
        </p:nvSpPr>
        <p:spPr>
          <a:xfrm flipH="1">
            <a:off x="14423876" y="68827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44" name="Rectangle"/>
          <p:cNvSpPr/>
          <p:nvPr/>
        </p:nvSpPr>
        <p:spPr>
          <a:xfrm flipH="1">
            <a:off x="13684101" y="68827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45" name="Rectangle"/>
          <p:cNvSpPr/>
          <p:nvPr/>
        </p:nvSpPr>
        <p:spPr>
          <a:xfrm flipH="1">
            <a:off x="12944326" y="68827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46" name="Rectangle"/>
          <p:cNvSpPr/>
          <p:nvPr/>
        </p:nvSpPr>
        <p:spPr>
          <a:xfrm flipH="1">
            <a:off x="12204551" y="68827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47" name="Rectangle"/>
          <p:cNvSpPr/>
          <p:nvPr/>
        </p:nvSpPr>
        <p:spPr>
          <a:xfrm flipH="1">
            <a:off x="11464776" y="68827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48" name="Rectangle"/>
          <p:cNvSpPr/>
          <p:nvPr/>
        </p:nvSpPr>
        <p:spPr>
          <a:xfrm flipH="1">
            <a:off x="10725001" y="68827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49" name="Rectangle"/>
          <p:cNvSpPr/>
          <p:nvPr/>
        </p:nvSpPr>
        <p:spPr>
          <a:xfrm flipH="1">
            <a:off x="9985226" y="688273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50" name="Rectangle"/>
          <p:cNvSpPr/>
          <p:nvPr/>
        </p:nvSpPr>
        <p:spPr>
          <a:xfrm flipH="1">
            <a:off x="11464776" y="7616155"/>
            <a:ext cx="707864" cy="6847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51" name="Rectangle"/>
          <p:cNvSpPr/>
          <p:nvPr/>
        </p:nvSpPr>
        <p:spPr>
          <a:xfrm flipH="1">
            <a:off x="10725001" y="7616155"/>
            <a:ext cx="707864" cy="6847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52" name="Rectangle"/>
          <p:cNvSpPr/>
          <p:nvPr/>
        </p:nvSpPr>
        <p:spPr>
          <a:xfrm flipH="1">
            <a:off x="12204551" y="7616155"/>
            <a:ext cx="707864" cy="6847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53" name="Rectangle"/>
          <p:cNvSpPr/>
          <p:nvPr/>
        </p:nvSpPr>
        <p:spPr>
          <a:xfrm flipH="1">
            <a:off x="12944326" y="7616155"/>
            <a:ext cx="707864" cy="6847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54" name="Rectangle"/>
          <p:cNvSpPr/>
          <p:nvPr/>
        </p:nvSpPr>
        <p:spPr>
          <a:xfrm flipH="1">
            <a:off x="12944326" y="8349580"/>
            <a:ext cx="707864" cy="6847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55" name="Rectangle"/>
          <p:cNvSpPr/>
          <p:nvPr/>
        </p:nvSpPr>
        <p:spPr>
          <a:xfrm flipH="1">
            <a:off x="12204551" y="8349580"/>
            <a:ext cx="707864" cy="6847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56" name="Rectangle"/>
          <p:cNvSpPr/>
          <p:nvPr/>
        </p:nvSpPr>
        <p:spPr>
          <a:xfrm flipH="1">
            <a:off x="11464776" y="8349580"/>
            <a:ext cx="707864" cy="6847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57" name="Rectangle"/>
          <p:cNvSpPr/>
          <p:nvPr/>
        </p:nvSpPr>
        <p:spPr>
          <a:xfrm flipH="1">
            <a:off x="10725001" y="834958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58" name="Rectangle"/>
          <p:cNvSpPr/>
          <p:nvPr/>
        </p:nvSpPr>
        <p:spPr>
          <a:xfrm flipH="1">
            <a:off x="9985226" y="834958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59" name="Rectangle"/>
          <p:cNvSpPr/>
          <p:nvPr/>
        </p:nvSpPr>
        <p:spPr>
          <a:xfrm flipH="1">
            <a:off x="10725001" y="908300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60" name="Rectangle"/>
          <p:cNvSpPr/>
          <p:nvPr/>
        </p:nvSpPr>
        <p:spPr>
          <a:xfrm flipH="1">
            <a:off x="11464776" y="908300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61" name="Rectangle"/>
          <p:cNvSpPr/>
          <p:nvPr/>
        </p:nvSpPr>
        <p:spPr>
          <a:xfrm flipH="1">
            <a:off x="12944326" y="908300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62" name="Rectangle"/>
          <p:cNvSpPr/>
          <p:nvPr/>
        </p:nvSpPr>
        <p:spPr>
          <a:xfrm flipH="1">
            <a:off x="13684101" y="8349580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63" name="Rectangle"/>
          <p:cNvSpPr/>
          <p:nvPr/>
        </p:nvSpPr>
        <p:spPr>
          <a:xfrm flipH="1">
            <a:off x="13684101" y="9083005"/>
            <a:ext cx="707864" cy="6847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64" name="Rectangle"/>
          <p:cNvSpPr/>
          <p:nvPr/>
        </p:nvSpPr>
        <p:spPr>
          <a:xfrm flipH="1">
            <a:off x="12944326" y="5415880"/>
            <a:ext cx="707864" cy="68473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65" name="Rectangle"/>
          <p:cNvSpPr/>
          <p:nvPr/>
        </p:nvSpPr>
        <p:spPr>
          <a:xfrm flipH="1">
            <a:off x="12944326" y="6149305"/>
            <a:ext cx="707864" cy="68473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66" name="Rectangle"/>
          <p:cNvSpPr/>
          <p:nvPr/>
        </p:nvSpPr>
        <p:spPr>
          <a:xfrm flipH="1">
            <a:off x="10729763" y="5415880"/>
            <a:ext cx="707865" cy="68473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067" name="Rectangle"/>
          <p:cNvSpPr/>
          <p:nvPr/>
        </p:nvSpPr>
        <p:spPr>
          <a:xfrm flipH="1">
            <a:off x="10725001" y="6149305"/>
            <a:ext cx="707864" cy="68473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2104" name="Group"/>
          <p:cNvGrpSpPr/>
          <p:nvPr/>
        </p:nvGrpSpPr>
        <p:grpSpPr>
          <a:xfrm>
            <a:off x="9253618" y="3948645"/>
            <a:ext cx="5876764" cy="5818710"/>
            <a:chOff x="0" y="0"/>
            <a:chExt cx="5876763" cy="5818708"/>
          </a:xfrm>
        </p:grpSpPr>
        <p:sp>
          <p:nvSpPr>
            <p:cNvPr id="2068" name="Rectangle"/>
            <p:cNvSpPr/>
            <p:nvPr/>
          </p:nvSpPr>
          <p:spPr>
            <a:xfrm flipH="1">
              <a:off x="3689350" y="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69" name="Rectangle"/>
            <p:cNvSpPr/>
            <p:nvPr/>
          </p:nvSpPr>
          <p:spPr>
            <a:xfrm flipH="1">
              <a:off x="2949575" y="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70" name="Rectangle"/>
            <p:cNvSpPr/>
            <p:nvPr/>
          </p:nvSpPr>
          <p:spPr>
            <a:xfrm flipH="1">
              <a:off x="2209800" y="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71" name="Rectangle"/>
            <p:cNvSpPr/>
            <p:nvPr/>
          </p:nvSpPr>
          <p:spPr>
            <a:xfrm flipH="1">
              <a:off x="1470025" y="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72" name="Rectangle"/>
            <p:cNvSpPr/>
            <p:nvPr/>
          </p:nvSpPr>
          <p:spPr>
            <a:xfrm flipH="1">
              <a:off x="3689350" y="73342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73" name="Rectangle"/>
            <p:cNvSpPr/>
            <p:nvPr/>
          </p:nvSpPr>
          <p:spPr>
            <a:xfrm flipH="1">
              <a:off x="2949575" y="73342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74" name="Rectangle"/>
            <p:cNvSpPr/>
            <p:nvPr/>
          </p:nvSpPr>
          <p:spPr>
            <a:xfrm flipH="1">
              <a:off x="2209800" y="73342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75" name="Rectangle"/>
            <p:cNvSpPr/>
            <p:nvPr/>
          </p:nvSpPr>
          <p:spPr>
            <a:xfrm flipH="1">
              <a:off x="1470025" y="73342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76" name="Rectangle"/>
            <p:cNvSpPr/>
            <p:nvPr/>
          </p:nvSpPr>
          <p:spPr>
            <a:xfrm flipH="1">
              <a:off x="4429125" y="73342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77" name="Rectangle"/>
            <p:cNvSpPr/>
            <p:nvPr/>
          </p:nvSpPr>
          <p:spPr>
            <a:xfrm flipH="1">
              <a:off x="730250" y="73342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78" name="Rectangle"/>
            <p:cNvSpPr/>
            <p:nvPr/>
          </p:nvSpPr>
          <p:spPr>
            <a:xfrm flipH="1">
              <a:off x="2209800" y="146685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79" name="Rectangle"/>
            <p:cNvSpPr/>
            <p:nvPr/>
          </p:nvSpPr>
          <p:spPr>
            <a:xfrm flipH="1">
              <a:off x="2949575" y="146685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80" name="Rectangle"/>
            <p:cNvSpPr/>
            <p:nvPr/>
          </p:nvSpPr>
          <p:spPr>
            <a:xfrm flipH="1">
              <a:off x="730250" y="146685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81" name="Rectangle"/>
            <p:cNvSpPr/>
            <p:nvPr/>
          </p:nvSpPr>
          <p:spPr>
            <a:xfrm flipH="1">
              <a:off x="0" y="146685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82" name="Rectangle"/>
            <p:cNvSpPr/>
            <p:nvPr/>
          </p:nvSpPr>
          <p:spPr>
            <a:xfrm flipH="1">
              <a:off x="730250" y="220027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83" name="Rectangle"/>
            <p:cNvSpPr/>
            <p:nvPr/>
          </p:nvSpPr>
          <p:spPr>
            <a:xfrm flipH="1">
              <a:off x="0" y="220027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84" name="Rectangle"/>
            <p:cNvSpPr/>
            <p:nvPr/>
          </p:nvSpPr>
          <p:spPr>
            <a:xfrm flipH="1">
              <a:off x="2209800" y="220027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85" name="Rectangle"/>
            <p:cNvSpPr/>
            <p:nvPr/>
          </p:nvSpPr>
          <p:spPr>
            <a:xfrm flipH="1">
              <a:off x="2949575" y="220027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86" name="Rectangle"/>
            <p:cNvSpPr/>
            <p:nvPr/>
          </p:nvSpPr>
          <p:spPr>
            <a:xfrm flipH="1">
              <a:off x="4429125" y="220027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87" name="Rectangle"/>
            <p:cNvSpPr/>
            <p:nvPr/>
          </p:nvSpPr>
          <p:spPr>
            <a:xfrm flipH="1">
              <a:off x="5168900" y="146685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88" name="Rectangle"/>
            <p:cNvSpPr/>
            <p:nvPr/>
          </p:nvSpPr>
          <p:spPr>
            <a:xfrm flipH="1">
              <a:off x="5168900" y="220027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89" name="Rectangle"/>
            <p:cNvSpPr/>
            <p:nvPr/>
          </p:nvSpPr>
          <p:spPr>
            <a:xfrm flipH="1">
              <a:off x="5168900" y="293370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90" name="Rectangle"/>
            <p:cNvSpPr/>
            <p:nvPr/>
          </p:nvSpPr>
          <p:spPr>
            <a:xfrm flipH="1">
              <a:off x="4429125" y="293370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91" name="Rectangle"/>
            <p:cNvSpPr/>
            <p:nvPr/>
          </p:nvSpPr>
          <p:spPr>
            <a:xfrm flipH="1">
              <a:off x="3689350" y="293370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92" name="Rectangle"/>
            <p:cNvSpPr/>
            <p:nvPr/>
          </p:nvSpPr>
          <p:spPr>
            <a:xfrm flipH="1">
              <a:off x="2949575" y="293370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93" name="Rectangle"/>
            <p:cNvSpPr/>
            <p:nvPr/>
          </p:nvSpPr>
          <p:spPr>
            <a:xfrm flipH="1">
              <a:off x="2209800" y="293370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94" name="Rectangle"/>
            <p:cNvSpPr/>
            <p:nvPr/>
          </p:nvSpPr>
          <p:spPr>
            <a:xfrm flipH="1">
              <a:off x="1470025" y="293370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95" name="Rectangle"/>
            <p:cNvSpPr/>
            <p:nvPr/>
          </p:nvSpPr>
          <p:spPr>
            <a:xfrm flipH="1">
              <a:off x="730250" y="293370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96" name="Rectangle"/>
            <p:cNvSpPr/>
            <p:nvPr/>
          </p:nvSpPr>
          <p:spPr>
            <a:xfrm flipH="1">
              <a:off x="1470025" y="440055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97" name="Rectangle"/>
            <p:cNvSpPr/>
            <p:nvPr/>
          </p:nvSpPr>
          <p:spPr>
            <a:xfrm flipH="1">
              <a:off x="730250" y="440055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98" name="Rectangle"/>
            <p:cNvSpPr/>
            <p:nvPr/>
          </p:nvSpPr>
          <p:spPr>
            <a:xfrm flipH="1">
              <a:off x="1470025" y="513397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099" name="Rectangle"/>
            <p:cNvSpPr/>
            <p:nvPr/>
          </p:nvSpPr>
          <p:spPr>
            <a:xfrm flipH="1">
              <a:off x="2209800" y="513397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00" name="Rectangle"/>
            <p:cNvSpPr/>
            <p:nvPr/>
          </p:nvSpPr>
          <p:spPr>
            <a:xfrm flipH="1">
              <a:off x="3689350" y="513397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01" name="Rectangle"/>
            <p:cNvSpPr/>
            <p:nvPr/>
          </p:nvSpPr>
          <p:spPr>
            <a:xfrm flipH="1">
              <a:off x="4429125" y="4400550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02" name="Rectangle"/>
            <p:cNvSpPr/>
            <p:nvPr/>
          </p:nvSpPr>
          <p:spPr>
            <a:xfrm flipH="1">
              <a:off x="4429125" y="5133975"/>
              <a:ext cx="707864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03" name="Rectangle"/>
            <p:cNvSpPr/>
            <p:nvPr/>
          </p:nvSpPr>
          <p:spPr>
            <a:xfrm flipH="1">
              <a:off x="4435245" y="1467234"/>
              <a:ext cx="707865" cy="684734"/>
            </a:xfrm>
            <a:prstGeom prst="rect">
              <a:avLst/>
            </a:prstGeom>
            <a:solidFill>
              <a:srgbClr val="66666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aphicFrame>
        <p:nvGraphicFramePr>
          <p:cNvPr id="2105" name="Table"/>
          <p:cNvGraphicFramePr/>
          <p:nvPr/>
        </p:nvGraphicFramePr>
        <p:xfrm>
          <a:off x="312292" y="12027410"/>
          <a:ext cx="9233597" cy="127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1596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FF48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OBP0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Object Palette 0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>
                        <a:hueOff val="203473"/>
                        <a:lumOff val="-13814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FF49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OBP1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Object Palette 1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203473"/>
                        <a:lumOff val="-13814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Subtype="4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99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9" fill="hold"/>
                                        <p:tgtEl>
                                          <p:spTgt spid="2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8" dur="499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9"/>
                            </p:stCondLst>
                            <p:childTnLst>
                              <p:par>
                                <p:cTn id="20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499"/>
                                        <p:tgtEl>
                                          <p:spTgt spid="2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xit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26" dur="499" fill="hold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9"/>
                            </p:stCondLst>
                            <p:childTnLst>
                              <p:par>
                                <p:cTn id="29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1" dur="499"/>
                                        <p:tgtEl>
                                          <p:spTgt spid="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04" grpId="5"/>
      <p:bldP build="whole" bldLvl="1" animBg="1" rev="0" advAuto="0" spid="2019" grpId="4"/>
      <p:bldP build="whole" bldLvl="1" animBg="1" rev="0" advAuto="0" spid="2020" grpId="6"/>
      <p:bldP build="whole" bldLvl="1" animBg="1" rev="0" advAuto="0" spid="2104" grpId="3"/>
      <p:bldP build="whole" bldLvl="1" animBg="1" rev="0" advAuto="0" spid="2105" grpId="2"/>
      <p:bldP build="whole" bldLvl="1" animBg="1" rev="0" advAuto="0" spid="2018" grpId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rgbClr val="EDEDE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08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09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10" name="Rectangle"/>
          <p:cNvSpPr/>
          <p:nvPr/>
        </p:nvSpPr>
        <p:spPr>
          <a:xfrm flipH="1">
            <a:off x="12893526" y="39490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11" name="Rectangle"/>
          <p:cNvSpPr/>
          <p:nvPr/>
        </p:nvSpPr>
        <p:spPr>
          <a:xfrm flipH="1">
            <a:off x="12153751" y="39490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12" name="Rectangle"/>
          <p:cNvSpPr/>
          <p:nvPr/>
        </p:nvSpPr>
        <p:spPr>
          <a:xfrm flipH="1">
            <a:off x="11413976" y="39490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13" name="Rectangle"/>
          <p:cNvSpPr/>
          <p:nvPr/>
        </p:nvSpPr>
        <p:spPr>
          <a:xfrm flipH="1">
            <a:off x="10674201" y="39490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14" name="Rectangle"/>
          <p:cNvSpPr/>
          <p:nvPr/>
        </p:nvSpPr>
        <p:spPr>
          <a:xfrm flipH="1">
            <a:off x="12893526" y="468245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15" name="Rectangle"/>
          <p:cNvSpPr/>
          <p:nvPr/>
        </p:nvSpPr>
        <p:spPr>
          <a:xfrm flipH="1">
            <a:off x="12153751" y="468245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16" name="Rectangle"/>
          <p:cNvSpPr/>
          <p:nvPr/>
        </p:nvSpPr>
        <p:spPr>
          <a:xfrm flipH="1">
            <a:off x="11413976" y="468245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17" name="Rectangle"/>
          <p:cNvSpPr/>
          <p:nvPr/>
        </p:nvSpPr>
        <p:spPr>
          <a:xfrm flipH="1">
            <a:off x="10674201" y="468245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18" name="Rectangle"/>
          <p:cNvSpPr/>
          <p:nvPr/>
        </p:nvSpPr>
        <p:spPr>
          <a:xfrm flipH="1">
            <a:off x="13633301" y="468245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19" name="Rectangle"/>
          <p:cNvSpPr/>
          <p:nvPr/>
        </p:nvSpPr>
        <p:spPr>
          <a:xfrm flipH="1">
            <a:off x="9934426" y="468245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20" name="Rectangle"/>
          <p:cNvSpPr/>
          <p:nvPr/>
        </p:nvSpPr>
        <p:spPr>
          <a:xfrm flipH="1">
            <a:off x="11413976" y="541588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21" name="Rectangle"/>
          <p:cNvSpPr/>
          <p:nvPr/>
        </p:nvSpPr>
        <p:spPr>
          <a:xfrm flipH="1">
            <a:off x="12153751" y="541588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22" name="Rectangle"/>
          <p:cNvSpPr/>
          <p:nvPr/>
        </p:nvSpPr>
        <p:spPr>
          <a:xfrm flipH="1">
            <a:off x="9934426" y="541588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23" name="Rectangle"/>
          <p:cNvSpPr/>
          <p:nvPr/>
        </p:nvSpPr>
        <p:spPr>
          <a:xfrm flipH="1">
            <a:off x="9204176" y="541588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24" name="Rectangle"/>
          <p:cNvSpPr/>
          <p:nvPr/>
        </p:nvSpPr>
        <p:spPr>
          <a:xfrm flipH="1">
            <a:off x="9934426" y="614930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25" name="Rectangle"/>
          <p:cNvSpPr/>
          <p:nvPr/>
        </p:nvSpPr>
        <p:spPr>
          <a:xfrm flipH="1">
            <a:off x="9204176" y="614930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26" name="Rectangle"/>
          <p:cNvSpPr/>
          <p:nvPr/>
        </p:nvSpPr>
        <p:spPr>
          <a:xfrm flipH="1">
            <a:off x="11413976" y="614930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27" name="Rectangle"/>
          <p:cNvSpPr/>
          <p:nvPr/>
        </p:nvSpPr>
        <p:spPr>
          <a:xfrm flipH="1">
            <a:off x="12153751" y="614930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28" name="Rectangle"/>
          <p:cNvSpPr/>
          <p:nvPr/>
        </p:nvSpPr>
        <p:spPr>
          <a:xfrm flipH="1">
            <a:off x="13633301" y="541588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29" name="Rectangle"/>
          <p:cNvSpPr/>
          <p:nvPr/>
        </p:nvSpPr>
        <p:spPr>
          <a:xfrm flipH="1">
            <a:off x="13633301" y="614930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30" name="Rectangle"/>
          <p:cNvSpPr/>
          <p:nvPr/>
        </p:nvSpPr>
        <p:spPr>
          <a:xfrm flipH="1">
            <a:off x="14373076" y="541588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31" name="Rectangle"/>
          <p:cNvSpPr/>
          <p:nvPr/>
        </p:nvSpPr>
        <p:spPr>
          <a:xfrm flipH="1">
            <a:off x="14373076" y="614930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32" name="Rectangle"/>
          <p:cNvSpPr/>
          <p:nvPr/>
        </p:nvSpPr>
        <p:spPr>
          <a:xfrm flipH="1">
            <a:off x="14373076" y="68827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33" name="Rectangle"/>
          <p:cNvSpPr/>
          <p:nvPr/>
        </p:nvSpPr>
        <p:spPr>
          <a:xfrm flipH="1">
            <a:off x="13633301" y="68827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34" name="Rectangle"/>
          <p:cNvSpPr/>
          <p:nvPr/>
        </p:nvSpPr>
        <p:spPr>
          <a:xfrm flipH="1">
            <a:off x="12893526" y="68827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35" name="Rectangle"/>
          <p:cNvSpPr/>
          <p:nvPr/>
        </p:nvSpPr>
        <p:spPr>
          <a:xfrm flipH="1">
            <a:off x="12153751" y="68827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36" name="Rectangle"/>
          <p:cNvSpPr/>
          <p:nvPr/>
        </p:nvSpPr>
        <p:spPr>
          <a:xfrm flipH="1">
            <a:off x="11413976" y="68827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37" name="Rectangle"/>
          <p:cNvSpPr/>
          <p:nvPr/>
        </p:nvSpPr>
        <p:spPr>
          <a:xfrm flipH="1">
            <a:off x="10674201" y="68827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38" name="Rectangle"/>
          <p:cNvSpPr/>
          <p:nvPr/>
        </p:nvSpPr>
        <p:spPr>
          <a:xfrm flipH="1">
            <a:off x="9934426" y="688273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39" name="Rectangle"/>
          <p:cNvSpPr/>
          <p:nvPr/>
        </p:nvSpPr>
        <p:spPr>
          <a:xfrm flipH="1">
            <a:off x="11413976" y="7616155"/>
            <a:ext cx="758664" cy="7355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40" name="Rectangle"/>
          <p:cNvSpPr/>
          <p:nvPr/>
        </p:nvSpPr>
        <p:spPr>
          <a:xfrm flipH="1">
            <a:off x="10674201" y="7616155"/>
            <a:ext cx="758664" cy="7355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41" name="Rectangle"/>
          <p:cNvSpPr/>
          <p:nvPr/>
        </p:nvSpPr>
        <p:spPr>
          <a:xfrm flipH="1">
            <a:off x="12153751" y="7616155"/>
            <a:ext cx="758664" cy="7355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42" name="Rectangle"/>
          <p:cNvSpPr/>
          <p:nvPr/>
        </p:nvSpPr>
        <p:spPr>
          <a:xfrm flipH="1">
            <a:off x="12893526" y="7616155"/>
            <a:ext cx="758664" cy="7355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43" name="Rectangle"/>
          <p:cNvSpPr/>
          <p:nvPr/>
        </p:nvSpPr>
        <p:spPr>
          <a:xfrm flipH="1">
            <a:off x="12893526" y="8349580"/>
            <a:ext cx="758664" cy="7355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44" name="Rectangle"/>
          <p:cNvSpPr/>
          <p:nvPr/>
        </p:nvSpPr>
        <p:spPr>
          <a:xfrm flipH="1">
            <a:off x="12153751" y="8349580"/>
            <a:ext cx="758664" cy="7355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45" name="Rectangle"/>
          <p:cNvSpPr/>
          <p:nvPr/>
        </p:nvSpPr>
        <p:spPr>
          <a:xfrm flipH="1">
            <a:off x="11413976" y="8349580"/>
            <a:ext cx="758664" cy="735534"/>
          </a:xfrm>
          <a:prstGeom prst="rect">
            <a:avLst/>
          </a:prstGeom>
          <a:solidFill>
            <a:srgbClr val="B0B0B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46" name="Rectangle"/>
          <p:cNvSpPr/>
          <p:nvPr/>
        </p:nvSpPr>
        <p:spPr>
          <a:xfrm flipH="1">
            <a:off x="10674201" y="834958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47" name="Rectangle"/>
          <p:cNvSpPr/>
          <p:nvPr/>
        </p:nvSpPr>
        <p:spPr>
          <a:xfrm flipH="1">
            <a:off x="9934426" y="834958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48" name="Rectangle"/>
          <p:cNvSpPr/>
          <p:nvPr/>
        </p:nvSpPr>
        <p:spPr>
          <a:xfrm flipH="1">
            <a:off x="10674201" y="908300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49" name="Rectangle"/>
          <p:cNvSpPr/>
          <p:nvPr/>
        </p:nvSpPr>
        <p:spPr>
          <a:xfrm flipH="1">
            <a:off x="11413976" y="908300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50" name="Rectangle"/>
          <p:cNvSpPr/>
          <p:nvPr/>
        </p:nvSpPr>
        <p:spPr>
          <a:xfrm flipH="1">
            <a:off x="12893526" y="908300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51" name="Rectangle"/>
          <p:cNvSpPr/>
          <p:nvPr/>
        </p:nvSpPr>
        <p:spPr>
          <a:xfrm flipH="1">
            <a:off x="13633301" y="8349580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52" name="Rectangle"/>
          <p:cNvSpPr/>
          <p:nvPr/>
        </p:nvSpPr>
        <p:spPr>
          <a:xfrm flipH="1">
            <a:off x="13633301" y="9083005"/>
            <a:ext cx="758664" cy="73553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53" name="Rectangle"/>
          <p:cNvSpPr/>
          <p:nvPr/>
        </p:nvSpPr>
        <p:spPr>
          <a:xfrm flipH="1">
            <a:off x="12893526" y="5415880"/>
            <a:ext cx="758664" cy="73553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54" name="Rectangle"/>
          <p:cNvSpPr/>
          <p:nvPr/>
        </p:nvSpPr>
        <p:spPr>
          <a:xfrm flipH="1">
            <a:off x="12893526" y="6149305"/>
            <a:ext cx="758664" cy="73553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55" name="Rectangle"/>
          <p:cNvSpPr/>
          <p:nvPr/>
        </p:nvSpPr>
        <p:spPr>
          <a:xfrm flipH="1">
            <a:off x="10678963" y="5415880"/>
            <a:ext cx="758665" cy="73553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156" name="Rectangle"/>
          <p:cNvSpPr/>
          <p:nvPr/>
        </p:nvSpPr>
        <p:spPr>
          <a:xfrm flipH="1">
            <a:off x="10674201" y="6149305"/>
            <a:ext cx="758664" cy="73553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2162" name="Group"/>
          <p:cNvGrpSpPr/>
          <p:nvPr/>
        </p:nvGrpSpPr>
        <p:grpSpPr>
          <a:xfrm>
            <a:off x="3886200" y="488159"/>
            <a:ext cx="3800215" cy="12761919"/>
            <a:chOff x="0" y="0"/>
            <a:chExt cx="3800214" cy="12761918"/>
          </a:xfrm>
        </p:grpSpPr>
        <p:sp>
          <p:nvSpPr>
            <p:cNvPr id="2157" name="Rectangle"/>
            <p:cNvSpPr/>
            <p:nvPr/>
          </p:nvSpPr>
          <p:spPr>
            <a:xfrm flipH="1">
              <a:off x="0" y="0"/>
              <a:ext cx="762000" cy="12750801"/>
            </a:xfrm>
            <a:prstGeom prst="rect">
              <a:avLst/>
            </a:prstGeom>
            <a:solidFill>
              <a:srgbClr val="B7B7B7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58" name="Rectangle"/>
            <p:cNvSpPr/>
            <p:nvPr/>
          </p:nvSpPr>
          <p:spPr>
            <a:xfrm flipH="1">
              <a:off x="760412" y="11118"/>
              <a:ext cx="762001" cy="12750801"/>
            </a:xfrm>
            <a:prstGeom prst="rect">
              <a:avLst/>
            </a:prstGeom>
            <a:solidFill>
              <a:srgbClr val="676767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59" name="Rectangle"/>
            <p:cNvSpPr/>
            <p:nvPr/>
          </p:nvSpPr>
          <p:spPr>
            <a:xfrm flipH="1">
              <a:off x="1511701" y="0"/>
              <a:ext cx="762001" cy="1275080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60" name="Rectangle"/>
            <p:cNvSpPr/>
            <p:nvPr/>
          </p:nvSpPr>
          <p:spPr>
            <a:xfrm flipH="1">
              <a:off x="2274225" y="0"/>
              <a:ext cx="762001" cy="12750800"/>
            </a:xfrm>
            <a:prstGeom prst="rect">
              <a:avLst/>
            </a:prstGeom>
            <a:solidFill>
              <a:srgbClr val="676767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61" name="Rectangle"/>
            <p:cNvSpPr/>
            <p:nvPr/>
          </p:nvSpPr>
          <p:spPr>
            <a:xfrm flipH="1">
              <a:off x="3038214" y="11118"/>
              <a:ext cx="762001" cy="12750801"/>
            </a:xfrm>
            <a:prstGeom prst="rect">
              <a:avLst/>
            </a:prstGeom>
            <a:solidFill>
              <a:srgbClr val="B7B7B7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2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95510" y="3884288"/>
            <a:ext cx="5992980" cy="596966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78" name="Group"/>
          <p:cNvGrpSpPr/>
          <p:nvPr/>
        </p:nvGrpSpPr>
        <p:grpSpPr>
          <a:xfrm>
            <a:off x="1125648" y="10372614"/>
            <a:ext cx="4974977" cy="3379197"/>
            <a:chOff x="0" y="0"/>
            <a:chExt cx="4974976" cy="3379196"/>
          </a:xfrm>
        </p:grpSpPr>
        <p:sp>
          <p:nvSpPr>
            <p:cNvPr id="2164" name="Rectangle"/>
            <p:cNvSpPr/>
            <p:nvPr/>
          </p:nvSpPr>
          <p:spPr>
            <a:xfrm>
              <a:off x="0" y="0"/>
              <a:ext cx="4974977" cy="3379197"/>
            </a:xfrm>
            <a:prstGeom prst="rect">
              <a:avLst/>
            </a:prstGeom>
            <a:solidFill>
              <a:schemeClr val="accent1">
                <a:hueOff val="-136794"/>
                <a:satOff val="-2150"/>
                <a:lumOff val="1569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65" name="Rectangle"/>
            <p:cNvSpPr/>
            <p:nvPr/>
          </p:nvSpPr>
          <p:spPr>
            <a:xfrm flipH="1">
              <a:off x="716374" y="1363950"/>
              <a:ext cx="902967" cy="87346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66" name="Rectangle"/>
            <p:cNvSpPr/>
            <p:nvPr/>
          </p:nvSpPr>
          <p:spPr>
            <a:xfrm flipH="1">
              <a:off x="1587563" y="1363950"/>
              <a:ext cx="902968" cy="873462"/>
            </a:xfrm>
            <a:prstGeom prst="rect">
              <a:avLst/>
            </a:prstGeom>
            <a:solidFill>
              <a:srgbClr val="B9B9B9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67" name="Rectangle"/>
            <p:cNvSpPr/>
            <p:nvPr/>
          </p:nvSpPr>
          <p:spPr>
            <a:xfrm flipH="1">
              <a:off x="2474700" y="1363950"/>
              <a:ext cx="902968" cy="873462"/>
            </a:xfrm>
            <a:prstGeom prst="rect">
              <a:avLst/>
            </a:prstGeom>
            <a:solidFill>
              <a:srgbClr val="676767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68" name="Rectangle"/>
            <p:cNvSpPr/>
            <p:nvPr/>
          </p:nvSpPr>
          <p:spPr>
            <a:xfrm flipH="1">
              <a:off x="3361838" y="1363950"/>
              <a:ext cx="902967" cy="873462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69" name="Square"/>
            <p:cNvSpPr/>
            <p:nvPr/>
          </p:nvSpPr>
          <p:spPr>
            <a:xfrm>
              <a:off x="710172" y="1357657"/>
              <a:ext cx="886050" cy="886049"/>
            </a:xfrm>
            <a:prstGeom prst="rect">
              <a:avLst/>
            </a:prstGeom>
            <a:noFill/>
            <a:ln w="25400" cap="flat">
              <a:solidFill>
                <a:schemeClr val="accent3">
                  <a:hueOff val="-499813"/>
                  <a:satOff val="-5228"/>
                  <a:lumOff val="24899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0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170" name="Square"/>
            <p:cNvSpPr/>
            <p:nvPr/>
          </p:nvSpPr>
          <p:spPr>
            <a:xfrm>
              <a:off x="1596221" y="1357657"/>
              <a:ext cx="886050" cy="886049"/>
            </a:xfrm>
            <a:prstGeom prst="rect">
              <a:avLst/>
            </a:prstGeom>
            <a:noFill/>
            <a:ln w="25400" cap="flat">
              <a:solidFill>
                <a:schemeClr val="accent3">
                  <a:hueOff val="-499813"/>
                  <a:satOff val="-5228"/>
                  <a:lumOff val="24899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0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171" name="Square"/>
            <p:cNvSpPr/>
            <p:nvPr/>
          </p:nvSpPr>
          <p:spPr>
            <a:xfrm>
              <a:off x="2482270" y="1357657"/>
              <a:ext cx="886050" cy="886049"/>
            </a:xfrm>
            <a:prstGeom prst="rect">
              <a:avLst/>
            </a:prstGeom>
            <a:noFill/>
            <a:ln w="25400" cap="flat">
              <a:solidFill>
                <a:schemeClr val="accent3">
                  <a:hueOff val="-499813"/>
                  <a:satOff val="-5228"/>
                  <a:lumOff val="24899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0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172" name="Square"/>
            <p:cNvSpPr/>
            <p:nvPr/>
          </p:nvSpPr>
          <p:spPr>
            <a:xfrm>
              <a:off x="3368318" y="1357657"/>
              <a:ext cx="886050" cy="886049"/>
            </a:xfrm>
            <a:prstGeom prst="rect">
              <a:avLst/>
            </a:prstGeom>
            <a:noFill/>
            <a:ln w="25400" cap="flat">
              <a:solidFill>
                <a:schemeClr val="accent3">
                  <a:hueOff val="-499813"/>
                  <a:satOff val="-5228"/>
                  <a:lumOff val="24899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30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173" name="BG Palette"/>
            <p:cNvSpPr txBox="1"/>
            <p:nvPr/>
          </p:nvSpPr>
          <p:spPr>
            <a:xfrm>
              <a:off x="798843" y="357213"/>
              <a:ext cx="336685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BG Palette</a:t>
              </a:r>
            </a:p>
          </p:txBody>
        </p:sp>
        <p:sp>
          <p:nvSpPr>
            <p:cNvPr id="2174" name="0"/>
            <p:cNvSpPr txBox="1"/>
            <p:nvPr/>
          </p:nvSpPr>
          <p:spPr>
            <a:xfrm>
              <a:off x="913491" y="2168371"/>
              <a:ext cx="50873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2175" name="1"/>
            <p:cNvSpPr txBox="1"/>
            <p:nvPr/>
          </p:nvSpPr>
          <p:spPr>
            <a:xfrm>
              <a:off x="1784680" y="2168371"/>
              <a:ext cx="50873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176" name="2"/>
            <p:cNvSpPr txBox="1"/>
            <p:nvPr/>
          </p:nvSpPr>
          <p:spPr>
            <a:xfrm>
              <a:off x="2671818" y="2168371"/>
              <a:ext cx="50873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177" name="3"/>
            <p:cNvSpPr txBox="1"/>
            <p:nvPr/>
          </p:nvSpPr>
          <p:spPr>
            <a:xfrm>
              <a:off x="3558955" y="2168371"/>
              <a:ext cx="50873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</a:t>
              </a:r>
            </a:p>
          </p:txBody>
        </p:sp>
      </p:grpSp>
      <p:graphicFrame>
        <p:nvGraphicFramePr>
          <p:cNvPr id="2179" name="Table"/>
          <p:cNvGraphicFramePr/>
          <p:nvPr/>
        </p:nvGraphicFramePr>
        <p:xfrm>
          <a:off x="17882367" y="3169323"/>
          <a:ext cx="5892801" cy="739959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29046"/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0x4D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Position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0x78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Tile Number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0x90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Priority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_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X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Flip Y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b="1" sz="5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☐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1057084">
                <a:tc>
                  <a:txBody>
                    <a:bodyPr/>
                    <a:lstStyle/>
                    <a:p>
                      <a:pPr lvl="1" algn="l" defTabSz="821531">
                        <a:defRPr b="1" sz="46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Palette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180" name="OAM Entry"/>
          <p:cNvSpPr/>
          <p:nvPr/>
        </p:nvSpPr>
        <p:spPr>
          <a:xfrm>
            <a:off x="17883347" y="1912016"/>
            <a:ext cx="5727701" cy="1270001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Entry</a:t>
            </a:r>
          </a:p>
        </p:txBody>
      </p:sp>
      <p:graphicFrame>
        <p:nvGraphicFramePr>
          <p:cNvPr id="2181" name="Table"/>
          <p:cNvGraphicFramePr/>
          <p:nvPr/>
        </p:nvGraphicFramePr>
        <p:xfrm>
          <a:off x="21705805" y="6329457"/>
          <a:ext cx="1900615" cy="105708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82" name="Table"/>
          <p:cNvGraphicFramePr/>
          <p:nvPr/>
        </p:nvGraphicFramePr>
        <p:xfrm>
          <a:off x="21705805" y="6329457"/>
          <a:ext cx="1900615" cy="105708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900614"/>
              </a:tblGrid>
              <a:tr h="1057084">
                <a:tc>
                  <a:txBody>
                    <a:bodyPr/>
                    <a:lstStyle/>
                    <a:p>
                      <a:pPr lvl="1" defTabSz="821531">
                        <a:defRPr sz="4600">
                          <a:latin typeface="Monaco"/>
                          <a:ea typeface="Monaco"/>
                          <a:cs typeface="Monaco"/>
                          <a:sym typeface="Monaco"/>
                        </a:defRPr>
                      </a:pPr>
                      <a: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2230" name="Group"/>
          <p:cNvGrpSpPr/>
          <p:nvPr/>
        </p:nvGrpSpPr>
        <p:grpSpPr>
          <a:xfrm>
            <a:off x="9228218" y="3934364"/>
            <a:ext cx="5927564" cy="5869509"/>
            <a:chOff x="0" y="0"/>
            <a:chExt cx="5927563" cy="5869508"/>
          </a:xfrm>
        </p:grpSpPr>
        <p:sp>
          <p:nvSpPr>
            <p:cNvPr id="2183" name="Rectangle"/>
            <p:cNvSpPr/>
            <p:nvPr/>
          </p:nvSpPr>
          <p:spPr>
            <a:xfrm flipH="1">
              <a:off x="3689350" y="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84" name="Rectangle"/>
            <p:cNvSpPr/>
            <p:nvPr/>
          </p:nvSpPr>
          <p:spPr>
            <a:xfrm flipH="1">
              <a:off x="2949575" y="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85" name="Rectangle"/>
            <p:cNvSpPr/>
            <p:nvPr/>
          </p:nvSpPr>
          <p:spPr>
            <a:xfrm flipH="1">
              <a:off x="2209800" y="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86" name="Rectangle"/>
            <p:cNvSpPr/>
            <p:nvPr/>
          </p:nvSpPr>
          <p:spPr>
            <a:xfrm flipH="1">
              <a:off x="1470025" y="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87" name="Rectangle"/>
            <p:cNvSpPr/>
            <p:nvPr/>
          </p:nvSpPr>
          <p:spPr>
            <a:xfrm flipH="1">
              <a:off x="3689350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88" name="Rectangle"/>
            <p:cNvSpPr/>
            <p:nvPr/>
          </p:nvSpPr>
          <p:spPr>
            <a:xfrm flipH="1">
              <a:off x="2949575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89" name="Rectangle"/>
            <p:cNvSpPr/>
            <p:nvPr/>
          </p:nvSpPr>
          <p:spPr>
            <a:xfrm flipH="1">
              <a:off x="2209800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90" name="Rectangle"/>
            <p:cNvSpPr/>
            <p:nvPr/>
          </p:nvSpPr>
          <p:spPr>
            <a:xfrm flipH="1">
              <a:off x="1470025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91" name="Rectangle"/>
            <p:cNvSpPr/>
            <p:nvPr/>
          </p:nvSpPr>
          <p:spPr>
            <a:xfrm flipH="1">
              <a:off x="4429125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92" name="Rectangle"/>
            <p:cNvSpPr/>
            <p:nvPr/>
          </p:nvSpPr>
          <p:spPr>
            <a:xfrm flipH="1">
              <a:off x="730250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93" name="Rectangle"/>
            <p:cNvSpPr/>
            <p:nvPr/>
          </p:nvSpPr>
          <p:spPr>
            <a:xfrm flipH="1">
              <a:off x="2209800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94" name="Rectangle"/>
            <p:cNvSpPr/>
            <p:nvPr/>
          </p:nvSpPr>
          <p:spPr>
            <a:xfrm flipH="1">
              <a:off x="2949575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95" name="Rectangle"/>
            <p:cNvSpPr/>
            <p:nvPr/>
          </p:nvSpPr>
          <p:spPr>
            <a:xfrm flipH="1">
              <a:off x="730250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96" name="Rectangle"/>
            <p:cNvSpPr/>
            <p:nvPr/>
          </p:nvSpPr>
          <p:spPr>
            <a:xfrm flipH="1">
              <a:off x="0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97" name="Rectangle"/>
            <p:cNvSpPr/>
            <p:nvPr/>
          </p:nvSpPr>
          <p:spPr>
            <a:xfrm flipH="1">
              <a:off x="730250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98" name="Rectangle"/>
            <p:cNvSpPr/>
            <p:nvPr/>
          </p:nvSpPr>
          <p:spPr>
            <a:xfrm flipH="1">
              <a:off x="0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199" name="Rectangle"/>
            <p:cNvSpPr/>
            <p:nvPr/>
          </p:nvSpPr>
          <p:spPr>
            <a:xfrm flipH="1">
              <a:off x="2209800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00" name="Rectangle"/>
            <p:cNvSpPr/>
            <p:nvPr/>
          </p:nvSpPr>
          <p:spPr>
            <a:xfrm flipH="1">
              <a:off x="2949575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01" name="Rectangle"/>
            <p:cNvSpPr/>
            <p:nvPr/>
          </p:nvSpPr>
          <p:spPr>
            <a:xfrm flipH="1">
              <a:off x="4429125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02" name="Rectangle"/>
            <p:cNvSpPr/>
            <p:nvPr/>
          </p:nvSpPr>
          <p:spPr>
            <a:xfrm flipH="1">
              <a:off x="4429125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03" name="Rectangle"/>
            <p:cNvSpPr/>
            <p:nvPr/>
          </p:nvSpPr>
          <p:spPr>
            <a:xfrm flipH="1">
              <a:off x="5168900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04" name="Rectangle"/>
            <p:cNvSpPr/>
            <p:nvPr/>
          </p:nvSpPr>
          <p:spPr>
            <a:xfrm flipH="1">
              <a:off x="5168900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05" name="Rectangle"/>
            <p:cNvSpPr/>
            <p:nvPr/>
          </p:nvSpPr>
          <p:spPr>
            <a:xfrm flipH="1">
              <a:off x="5168900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06" name="Rectangle"/>
            <p:cNvSpPr/>
            <p:nvPr/>
          </p:nvSpPr>
          <p:spPr>
            <a:xfrm flipH="1">
              <a:off x="4429125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07" name="Rectangle"/>
            <p:cNvSpPr/>
            <p:nvPr/>
          </p:nvSpPr>
          <p:spPr>
            <a:xfrm flipH="1">
              <a:off x="3689350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08" name="Rectangle"/>
            <p:cNvSpPr/>
            <p:nvPr/>
          </p:nvSpPr>
          <p:spPr>
            <a:xfrm flipH="1">
              <a:off x="2949575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09" name="Rectangle"/>
            <p:cNvSpPr/>
            <p:nvPr/>
          </p:nvSpPr>
          <p:spPr>
            <a:xfrm flipH="1">
              <a:off x="2209800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10" name="Rectangle"/>
            <p:cNvSpPr/>
            <p:nvPr/>
          </p:nvSpPr>
          <p:spPr>
            <a:xfrm flipH="1">
              <a:off x="1470025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11" name="Rectangle"/>
            <p:cNvSpPr/>
            <p:nvPr/>
          </p:nvSpPr>
          <p:spPr>
            <a:xfrm flipH="1">
              <a:off x="730250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12" name="Rectangle"/>
            <p:cNvSpPr/>
            <p:nvPr/>
          </p:nvSpPr>
          <p:spPr>
            <a:xfrm flipH="1">
              <a:off x="2209800" y="3667125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13" name="Rectangle"/>
            <p:cNvSpPr/>
            <p:nvPr/>
          </p:nvSpPr>
          <p:spPr>
            <a:xfrm flipH="1">
              <a:off x="1470025" y="3667125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14" name="Rectangle"/>
            <p:cNvSpPr/>
            <p:nvPr/>
          </p:nvSpPr>
          <p:spPr>
            <a:xfrm flipH="1">
              <a:off x="2949575" y="3667125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15" name="Rectangle"/>
            <p:cNvSpPr/>
            <p:nvPr/>
          </p:nvSpPr>
          <p:spPr>
            <a:xfrm flipH="1">
              <a:off x="3689350" y="3667125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16" name="Rectangle"/>
            <p:cNvSpPr/>
            <p:nvPr/>
          </p:nvSpPr>
          <p:spPr>
            <a:xfrm flipH="1">
              <a:off x="3689350" y="4400550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17" name="Rectangle"/>
            <p:cNvSpPr/>
            <p:nvPr/>
          </p:nvSpPr>
          <p:spPr>
            <a:xfrm flipH="1">
              <a:off x="2949575" y="4400550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18" name="Rectangle"/>
            <p:cNvSpPr/>
            <p:nvPr/>
          </p:nvSpPr>
          <p:spPr>
            <a:xfrm flipH="1">
              <a:off x="2209800" y="4400550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19" name="Rectangle"/>
            <p:cNvSpPr/>
            <p:nvPr/>
          </p:nvSpPr>
          <p:spPr>
            <a:xfrm flipH="1">
              <a:off x="1470025" y="44005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20" name="Rectangle"/>
            <p:cNvSpPr/>
            <p:nvPr/>
          </p:nvSpPr>
          <p:spPr>
            <a:xfrm flipH="1">
              <a:off x="730250" y="44005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21" name="Rectangle"/>
            <p:cNvSpPr/>
            <p:nvPr/>
          </p:nvSpPr>
          <p:spPr>
            <a:xfrm flipH="1">
              <a:off x="1470025" y="51339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22" name="Rectangle"/>
            <p:cNvSpPr/>
            <p:nvPr/>
          </p:nvSpPr>
          <p:spPr>
            <a:xfrm flipH="1">
              <a:off x="2209800" y="51339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23" name="Rectangle"/>
            <p:cNvSpPr/>
            <p:nvPr/>
          </p:nvSpPr>
          <p:spPr>
            <a:xfrm flipH="1">
              <a:off x="3689350" y="51339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24" name="Rectangle"/>
            <p:cNvSpPr/>
            <p:nvPr/>
          </p:nvSpPr>
          <p:spPr>
            <a:xfrm flipH="1">
              <a:off x="4429125" y="44005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25" name="Rectangle"/>
            <p:cNvSpPr/>
            <p:nvPr/>
          </p:nvSpPr>
          <p:spPr>
            <a:xfrm flipH="1">
              <a:off x="4429125" y="51339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26" name="Rectangle"/>
            <p:cNvSpPr/>
            <p:nvPr/>
          </p:nvSpPr>
          <p:spPr>
            <a:xfrm flipH="1">
              <a:off x="3689350" y="1466850"/>
              <a:ext cx="758664" cy="7355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27" name="Rectangle"/>
            <p:cNvSpPr/>
            <p:nvPr/>
          </p:nvSpPr>
          <p:spPr>
            <a:xfrm flipH="1">
              <a:off x="3689350" y="2200275"/>
              <a:ext cx="758664" cy="7355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28" name="Rectangle"/>
            <p:cNvSpPr/>
            <p:nvPr/>
          </p:nvSpPr>
          <p:spPr>
            <a:xfrm flipH="1">
              <a:off x="1474787" y="1466850"/>
              <a:ext cx="758665" cy="7355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29" name="Rectangle"/>
            <p:cNvSpPr/>
            <p:nvPr/>
          </p:nvSpPr>
          <p:spPr>
            <a:xfrm flipH="1">
              <a:off x="1470025" y="2200275"/>
              <a:ext cx="758664" cy="7355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xit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0" dur="499" fill="hold"/>
                                        <p:tgtEl>
                                          <p:spTgt spid="2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98"/>
                            </p:stCondLst>
                            <p:childTnLst>
                              <p:par>
                                <p:cTn id="13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99"/>
                                        <p:tgtEl>
                                          <p:spTgt spid="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499"/>
                                        <p:tgtEl>
                                          <p:spTgt spid="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4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99" fill="hold"/>
                                        <p:tgtEl>
                                          <p:spTgt spid="2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9" fill="hold"/>
                                        <p:tgtEl>
                                          <p:spTgt spid="2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path" nodeType="click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0.000000 0.000000 -0.181144 0.000000 0.031122 -0.000000" origin="layout" pathEditMode="relative">
                                      <p:cBhvr>
                                        <p:cTn id="30" dur="1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path" nodeType="click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31122 -0.000000 L 0.062372 -0.000000" origin="layout" pathEditMode="relative">
                                      <p:cBhvr>
                                        <p:cTn id="34" dur="1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path" nodeType="click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62372 -0.000000 L 0.093622 -0.000000" origin="layout" pathEditMode="relative">
                                      <p:cBhvr>
                                        <p:cTn id="38" dur="1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path" nodeType="clickEffect" presetSubtype="0" presetID="-1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93622 -0.000000 L 0.124872 -0.000000" origin="layout" pathEditMode="relative">
                                      <p:cBhvr>
                                        <p:cTn id="42" dur="1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path" nodeType="click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24872 -0.000000 L 0.156122 -0.000000" origin="layout" pathEditMode="relative">
                                      <p:cBhvr>
                                        <p:cTn id="46" dur="1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path" nodeType="click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56122 -0.000000 L 0.187372 -0.000000" origin="layout" pathEditMode="relative">
                                      <p:cBhvr>
                                        <p:cTn id="50" dur="10" fill="hold"/>
                                        <p:tgtEl>
                                          <p:spTgt spid="2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5" dur="499"/>
                                        <p:tgtEl>
                                          <p:spTgt spid="2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9"/>
                            </p:stCondLst>
                            <p:childTnLst>
                              <p:par>
                                <p:cTn id="57" presetClass="entr" nodeType="after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9" dur="499"/>
                                        <p:tgtEl>
                                          <p:spTgt spid="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81" grpId="4"/>
      <p:bldP build="whole" bldLvl="1" animBg="1" rev="0" advAuto="0" spid="2182" grpId="12"/>
      <p:bldP build="whole" bldLvl="1" animBg="1" rev="0" advAuto="0" spid="2163" grpId="2"/>
      <p:bldP build="whole" bldLvl="1" animBg="1" rev="0" advAuto="0" spid="2109" grpId="1"/>
      <p:bldP build="whole" bldLvl="1" animBg="1" rev="0" advAuto="0" spid="2230" grpId="13"/>
      <p:bldP build="whole" bldLvl="1" animBg="1" rev="0" advAuto="0" spid="2162" grpId="3"/>
      <p:bldP build="whole" bldLvl="1" animBg="1" rev="0" advAuto="0" spid="2178" grpId="5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Rectangle"/>
          <p:cNvSpPr/>
          <p:nvPr/>
        </p:nvSpPr>
        <p:spPr>
          <a:xfrm>
            <a:off x="4305508" y="497240"/>
            <a:ext cx="15932672" cy="127437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233" name="Rectangle"/>
          <p:cNvSpPr/>
          <p:nvPr/>
        </p:nvSpPr>
        <p:spPr>
          <a:xfrm>
            <a:off x="1569681" y="497240"/>
            <a:ext cx="21244637" cy="127437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234" name="Sprite/Sprite Priority"/>
          <p:cNvSpPr/>
          <p:nvPr/>
        </p:nvSpPr>
        <p:spPr>
          <a:xfrm>
            <a:off x="226445" y="241347"/>
            <a:ext cx="6738054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Sprite/Sprite Priority</a:t>
            </a:r>
          </a:p>
        </p:txBody>
      </p:sp>
      <p:graphicFrame>
        <p:nvGraphicFramePr>
          <p:cNvPr id="2235" name="Table"/>
          <p:cNvGraphicFramePr/>
          <p:nvPr/>
        </p:nvGraphicFramePr>
        <p:xfrm>
          <a:off x="15165914" y="3924300"/>
          <a:ext cx="4660336" cy="361353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41362"/>
                <a:gridCol w="741362"/>
                <a:gridCol w="741362"/>
                <a:gridCol w="741362"/>
                <a:gridCol w="741362"/>
                <a:gridCol w="741362"/>
                <a:gridCol w="741362"/>
                <a:gridCol w="741362"/>
              </a:tblGrid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2283" name="Group"/>
          <p:cNvGrpSpPr/>
          <p:nvPr/>
        </p:nvGrpSpPr>
        <p:grpSpPr>
          <a:xfrm>
            <a:off x="9228218" y="3934364"/>
            <a:ext cx="5927564" cy="5869509"/>
            <a:chOff x="0" y="0"/>
            <a:chExt cx="5927563" cy="5869508"/>
          </a:xfrm>
        </p:grpSpPr>
        <p:sp>
          <p:nvSpPr>
            <p:cNvPr id="2236" name="Rectangle"/>
            <p:cNvSpPr/>
            <p:nvPr/>
          </p:nvSpPr>
          <p:spPr>
            <a:xfrm flipH="1">
              <a:off x="3689350" y="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37" name="Rectangle"/>
            <p:cNvSpPr/>
            <p:nvPr/>
          </p:nvSpPr>
          <p:spPr>
            <a:xfrm flipH="1">
              <a:off x="2949575" y="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38" name="Rectangle"/>
            <p:cNvSpPr/>
            <p:nvPr/>
          </p:nvSpPr>
          <p:spPr>
            <a:xfrm flipH="1">
              <a:off x="2209800" y="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39" name="Rectangle"/>
            <p:cNvSpPr/>
            <p:nvPr/>
          </p:nvSpPr>
          <p:spPr>
            <a:xfrm flipH="1">
              <a:off x="1470025" y="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40" name="Rectangle"/>
            <p:cNvSpPr/>
            <p:nvPr/>
          </p:nvSpPr>
          <p:spPr>
            <a:xfrm flipH="1">
              <a:off x="3689350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41" name="Rectangle"/>
            <p:cNvSpPr/>
            <p:nvPr/>
          </p:nvSpPr>
          <p:spPr>
            <a:xfrm flipH="1">
              <a:off x="2949575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42" name="Rectangle"/>
            <p:cNvSpPr/>
            <p:nvPr/>
          </p:nvSpPr>
          <p:spPr>
            <a:xfrm flipH="1">
              <a:off x="2209800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43" name="Rectangle"/>
            <p:cNvSpPr/>
            <p:nvPr/>
          </p:nvSpPr>
          <p:spPr>
            <a:xfrm flipH="1">
              <a:off x="1470025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44" name="Rectangle"/>
            <p:cNvSpPr/>
            <p:nvPr/>
          </p:nvSpPr>
          <p:spPr>
            <a:xfrm flipH="1">
              <a:off x="4429125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45" name="Rectangle"/>
            <p:cNvSpPr/>
            <p:nvPr/>
          </p:nvSpPr>
          <p:spPr>
            <a:xfrm flipH="1">
              <a:off x="730250" y="73342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46" name="Rectangle"/>
            <p:cNvSpPr/>
            <p:nvPr/>
          </p:nvSpPr>
          <p:spPr>
            <a:xfrm flipH="1">
              <a:off x="2209800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47" name="Rectangle"/>
            <p:cNvSpPr/>
            <p:nvPr/>
          </p:nvSpPr>
          <p:spPr>
            <a:xfrm flipH="1">
              <a:off x="2949575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48" name="Rectangle"/>
            <p:cNvSpPr/>
            <p:nvPr/>
          </p:nvSpPr>
          <p:spPr>
            <a:xfrm flipH="1">
              <a:off x="730250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49" name="Rectangle"/>
            <p:cNvSpPr/>
            <p:nvPr/>
          </p:nvSpPr>
          <p:spPr>
            <a:xfrm flipH="1">
              <a:off x="0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50" name="Rectangle"/>
            <p:cNvSpPr/>
            <p:nvPr/>
          </p:nvSpPr>
          <p:spPr>
            <a:xfrm flipH="1">
              <a:off x="730250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51" name="Rectangle"/>
            <p:cNvSpPr/>
            <p:nvPr/>
          </p:nvSpPr>
          <p:spPr>
            <a:xfrm flipH="1">
              <a:off x="0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52" name="Rectangle"/>
            <p:cNvSpPr/>
            <p:nvPr/>
          </p:nvSpPr>
          <p:spPr>
            <a:xfrm flipH="1">
              <a:off x="2209800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53" name="Rectangle"/>
            <p:cNvSpPr/>
            <p:nvPr/>
          </p:nvSpPr>
          <p:spPr>
            <a:xfrm flipH="1">
              <a:off x="2949575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54" name="Rectangle"/>
            <p:cNvSpPr/>
            <p:nvPr/>
          </p:nvSpPr>
          <p:spPr>
            <a:xfrm flipH="1">
              <a:off x="4429125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55" name="Rectangle"/>
            <p:cNvSpPr/>
            <p:nvPr/>
          </p:nvSpPr>
          <p:spPr>
            <a:xfrm flipH="1">
              <a:off x="4429125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56" name="Rectangle"/>
            <p:cNvSpPr/>
            <p:nvPr/>
          </p:nvSpPr>
          <p:spPr>
            <a:xfrm flipH="1">
              <a:off x="5168900" y="14668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57" name="Rectangle"/>
            <p:cNvSpPr/>
            <p:nvPr/>
          </p:nvSpPr>
          <p:spPr>
            <a:xfrm flipH="1">
              <a:off x="5168900" y="22002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58" name="Rectangle"/>
            <p:cNvSpPr/>
            <p:nvPr/>
          </p:nvSpPr>
          <p:spPr>
            <a:xfrm flipH="1">
              <a:off x="5168900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59" name="Rectangle"/>
            <p:cNvSpPr/>
            <p:nvPr/>
          </p:nvSpPr>
          <p:spPr>
            <a:xfrm flipH="1">
              <a:off x="4429125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60" name="Rectangle"/>
            <p:cNvSpPr/>
            <p:nvPr/>
          </p:nvSpPr>
          <p:spPr>
            <a:xfrm flipH="1">
              <a:off x="3689350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61" name="Rectangle"/>
            <p:cNvSpPr/>
            <p:nvPr/>
          </p:nvSpPr>
          <p:spPr>
            <a:xfrm flipH="1">
              <a:off x="2949575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62" name="Rectangle"/>
            <p:cNvSpPr/>
            <p:nvPr/>
          </p:nvSpPr>
          <p:spPr>
            <a:xfrm flipH="1">
              <a:off x="2209800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63" name="Rectangle"/>
            <p:cNvSpPr/>
            <p:nvPr/>
          </p:nvSpPr>
          <p:spPr>
            <a:xfrm flipH="1">
              <a:off x="1470025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64" name="Rectangle"/>
            <p:cNvSpPr/>
            <p:nvPr/>
          </p:nvSpPr>
          <p:spPr>
            <a:xfrm flipH="1">
              <a:off x="730250" y="293370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65" name="Rectangle"/>
            <p:cNvSpPr/>
            <p:nvPr/>
          </p:nvSpPr>
          <p:spPr>
            <a:xfrm flipH="1">
              <a:off x="2209800" y="3667125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66" name="Rectangle"/>
            <p:cNvSpPr/>
            <p:nvPr/>
          </p:nvSpPr>
          <p:spPr>
            <a:xfrm flipH="1">
              <a:off x="1470025" y="3667125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67" name="Rectangle"/>
            <p:cNvSpPr/>
            <p:nvPr/>
          </p:nvSpPr>
          <p:spPr>
            <a:xfrm flipH="1">
              <a:off x="2949575" y="3667125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68" name="Rectangle"/>
            <p:cNvSpPr/>
            <p:nvPr/>
          </p:nvSpPr>
          <p:spPr>
            <a:xfrm flipH="1">
              <a:off x="3689350" y="3667125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69" name="Rectangle"/>
            <p:cNvSpPr/>
            <p:nvPr/>
          </p:nvSpPr>
          <p:spPr>
            <a:xfrm flipH="1">
              <a:off x="3689350" y="4400550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70" name="Rectangle"/>
            <p:cNvSpPr/>
            <p:nvPr/>
          </p:nvSpPr>
          <p:spPr>
            <a:xfrm flipH="1">
              <a:off x="2949575" y="4400550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71" name="Rectangle"/>
            <p:cNvSpPr/>
            <p:nvPr/>
          </p:nvSpPr>
          <p:spPr>
            <a:xfrm flipH="1">
              <a:off x="2209800" y="4400550"/>
              <a:ext cx="758664" cy="735534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72" name="Rectangle"/>
            <p:cNvSpPr/>
            <p:nvPr/>
          </p:nvSpPr>
          <p:spPr>
            <a:xfrm flipH="1">
              <a:off x="1470025" y="44005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73" name="Rectangle"/>
            <p:cNvSpPr/>
            <p:nvPr/>
          </p:nvSpPr>
          <p:spPr>
            <a:xfrm flipH="1">
              <a:off x="730250" y="44005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74" name="Rectangle"/>
            <p:cNvSpPr/>
            <p:nvPr/>
          </p:nvSpPr>
          <p:spPr>
            <a:xfrm flipH="1">
              <a:off x="1470025" y="51339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75" name="Rectangle"/>
            <p:cNvSpPr/>
            <p:nvPr/>
          </p:nvSpPr>
          <p:spPr>
            <a:xfrm flipH="1">
              <a:off x="2209800" y="51339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76" name="Rectangle"/>
            <p:cNvSpPr/>
            <p:nvPr/>
          </p:nvSpPr>
          <p:spPr>
            <a:xfrm flipH="1">
              <a:off x="3689350" y="51339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77" name="Rectangle"/>
            <p:cNvSpPr/>
            <p:nvPr/>
          </p:nvSpPr>
          <p:spPr>
            <a:xfrm flipH="1">
              <a:off x="4429125" y="4400550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78" name="Rectangle"/>
            <p:cNvSpPr/>
            <p:nvPr/>
          </p:nvSpPr>
          <p:spPr>
            <a:xfrm flipH="1">
              <a:off x="4429125" y="5133975"/>
              <a:ext cx="758664" cy="735534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79" name="Rectangle"/>
            <p:cNvSpPr/>
            <p:nvPr/>
          </p:nvSpPr>
          <p:spPr>
            <a:xfrm flipH="1">
              <a:off x="3689350" y="1466850"/>
              <a:ext cx="758664" cy="7355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80" name="Rectangle"/>
            <p:cNvSpPr/>
            <p:nvPr/>
          </p:nvSpPr>
          <p:spPr>
            <a:xfrm flipH="1">
              <a:off x="3689350" y="2200275"/>
              <a:ext cx="758664" cy="7355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81" name="Rectangle"/>
            <p:cNvSpPr/>
            <p:nvPr/>
          </p:nvSpPr>
          <p:spPr>
            <a:xfrm flipH="1">
              <a:off x="1474787" y="1466850"/>
              <a:ext cx="758665" cy="7355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282" name="Rectangle"/>
            <p:cNvSpPr/>
            <p:nvPr/>
          </p:nvSpPr>
          <p:spPr>
            <a:xfrm flipH="1">
              <a:off x="1470025" y="2200275"/>
              <a:ext cx="758664" cy="73553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aphicFrame>
        <p:nvGraphicFramePr>
          <p:cNvPr id="2284" name="Table"/>
          <p:cNvGraphicFramePr/>
          <p:nvPr/>
        </p:nvGraphicFramePr>
        <p:xfrm>
          <a:off x="8466899" y="3935418"/>
          <a:ext cx="4660336" cy="36135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41362"/>
                <a:gridCol w="741362"/>
                <a:gridCol w="741362"/>
                <a:gridCol w="741362"/>
                <a:gridCol w="741362"/>
                <a:gridCol w="741362"/>
                <a:gridCol w="741362"/>
                <a:gridCol w="741362"/>
              </a:tblGrid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99" fill="hold"/>
                                        <p:tgtEl>
                                          <p:spTgt spid="2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99" fill="hold"/>
                                        <p:tgtEl>
                                          <p:spTgt spid="2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98"/>
                            </p:stCondLst>
                            <p:childTnLst>
                              <p:par>
                                <p:cTn id="14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499"/>
                                        <p:tgtEl>
                                          <p:spTgt spid="2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path" nodeType="click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95 0.000000" origin="layout" pathEditMode="relative">
                                      <p:cBhvr>
                                        <p:cTn id="20" dur="10" fill="hold"/>
                                        <p:tgtEl>
                                          <p:spTgt spid="2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30695 0.000000 L -0.061098 0.000811" origin="layout" pathEditMode="relative">
                                      <p:cBhvr>
                                        <p:cTn id="24" dur="10" fill="hold"/>
                                        <p:tgtEl>
                                          <p:spTgt spid="2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path" nodeType="click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61098 0.000811 L -0.091827 0.000811" origin="layout" pathEditMode="relative">
                                      <p:cBhvr>
                                        <p:cTn id="28" dur="10" fill="hold"/>
                                        <p:tgtEl>
                                          <p:spTgt spid="2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path" nodeType="click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91827 0.000811 L -0.122346 0.000811" origin="layout" pathEditMode="relative">
                                      <p:cBhvr>
                                        <p:cTn id="32" dur="10" fill="hold"/>
                                        <p:tgtEl>
                                          <p:spTgt spid="2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path" nodeType="click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22346 0.000811 L -0.151594 0.000000" origin="layout" pathEditMode="relative">
                                      <p:cBhvr>
                                        <p:cTn id="36" dur="10" fill="hold"/>
                                        <p:tgtEl>
                                          <p:spTgt spid="2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path" nodeType="clickEffect" presetSubtype="0" presetID="-1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51594 0.000000 L -0.182396 0.000000" origin="layout" pathEditMode="relative">
                                      <p:cBhvr>
                                        <p:cTn id="40" dur="10" fill="hold"/>
                                        <p:tgtEl>
                                          <p:spTgt spid="2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path" nodeType="click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82396 0.000000 L -0.213330 0.000000" origin="layout" pathEditMode="relative">
                                      <p:cBhvr>
                                        <p:cTn id="44" dur="10" fill="hold"/>
                                        <p:tgtEl>
                                          <p:spTgt spid="2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path" nodeType="click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213330 0.000000 L -0.243576 -0.000000" origin="layout" pathEditMode="relative">
                                      <p:cBhvr>
                                        <p:cTn id="48" dur="10" fill="hold"/>
                                        <p:tgtEl>
                                          <p:spTgt spid="22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xit" nodeType="click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after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path" nodeType="click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95 0.000000" origin="layout" pathEditMode="relative">
                                      <p:cBhvr>
                                        <p:cTn id="59" dur="10" fill="hold"/>
                                        <p:tgtEl>
                                          <p:spTgt spid="2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path" nodeType="clickEffect" presetSubtype="0" presetID="-1" grpId="1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30695 0.000000 L -0.061098 0.000811" origin="layout" pathEditMode="relative">
                                      <p:cBhvr>
                                        <p:cTn id="63" dur="10" fill="hold"/>
                                        <p:tgtEl>
                                          <p:spTgt spid="2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path" nodeType="clickEffect" presetSubtype="0" presetID="-1" grpId="1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61098 0.000811 L -0.091827 0.000811" origin="layout" pathEditMode="relative">
                                      <p:cBhvr>
                                        <p:cTn id="67" dur="10" fill="hold"/>
                                        <p:tgtEl>
                                          <p:spTgt spid="2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Class="path" nodeType="clickEffect" presetSubtype="0" presetID="-1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91827 0.000811 L -0.122346 0.000811" origin="layout" pathEditMode="relative">
                                      <p:cBhvr>
                                        <p:cTn id="71" dur="10" fill="hold"/>
                                        <p:tgtEl>
                                          <p:spTgt spid="2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Class="path" nodeType="clickEffect" presetSubtype="0" presetID="-1" grpId="1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22346 0.000811 L -0.151594 0.000000" origin="layout" pathEditMode="relative">
                                      <p:cBhvr>
                                        <p:cTn id="75" dur="10" fill="hold"/>
                                        <p:tgtEl>
                                          <p:spTgt spid="2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Class="path" nodeType="clickEffect" presetSubtype="0" presetID="-1" grpId="1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51594 0.000000 L -0.182396 0.000000" origin="layout" pathEditMode="relative">
                                      <p:cBhvr>
                                        <p:cTn id="79" dur="10" fill="hold"/>
                                        <p:tgtEl>
                                          <p:spTgt spid="2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Class="path" nodeType="clickEffect" presetSubtype="0" presetID="-1" grpId="2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182396 0.000000 L -0.213330 0.000000" origin="layout" pathEditMode="relative">
                                      <p:cBhvr>
                                        <p:cTn id="83" dur="10" fill="hold"/>
                                        <p:tgtEl>
                                          <p:spTgt spid="2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34" grpId="2"/>
      <p:bldP build="whole" bldLvl="1" animBg="1" rev="0" advAuto="0" spid="2233" grpId="1"/>
      <p:bldP build="whole" bldLvl="1" animBg="1" rev="0" advAuto="0" spid="2235" grpId="3"/>
      <p:bldP build="whole" bldLvl="1" animBg="1" rev="0" advAuto="0" spid="2284" grpId="13"/>
      <p:bldP build="whole" bldLvl="1" animBg="1" rev="0" advAuto="0" spid="2235" grpId="12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Rectangle"/>
          <p:cNvSpPr/>
          <p:nvPr/>
        </p:nvSpPr>
        <p:spPr>
          <a:xfrm>
            <a:off x="388068" y="486122"/>
            <a:ext cx="23607864" cy="127437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22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6763" y="6947239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74568" y="6947239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95582" y="6957190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2982" y="6957190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4355" y="6957190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87131" y="6957190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62586" y="6957190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93811" y="6957190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97061" y="6957190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9836" y="6947239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6763" y="4734011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74568" y="4734011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95582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2982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4355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87131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62586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93811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97061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9836" y="4734011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6763" y="2500881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74568" y="2500881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95582" y="251083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2982" y="251083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4355" y="251083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87131" y="251083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62586" y="251083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93811" y="251083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97061" y="251083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9836" y="2500881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6763" y="9160467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74568" y="9160467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95582" y="9170418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2982" y="9170418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4355" y="9170418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87131" y="9170418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62586" y="9170418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93811" y="9170418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97061" y="9170418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9836" y="9160467"/>
            <a:ext cx="2057401" cy="2044701"/>
          </a:xfrm>
          <a:prstGeom prst="rect">
            <a:avLst/>
          </a:prstGeom>
          <a:ln w="12700">
            <a:miter lim="400000"/>
          </a:ln>
        </p:spPr>
      </p:pic>
      <p:sp>
        <p:nvSpPr>
          <p:cNvPr id="2327" name="40 sprites total"/>
          <p:cNvSpPr/>
          <p:nvPr/>
        </p:nvSpPr>
        <p:spPr>
          <a:xfrm>
            <a:off x="7578211" y="780219"/>
            <a:ext cx="9227578" cy="1265981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40 sprites total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Class="entr" nodeType="afterEffect" presetSubtype="16" presetID="23" grpId="2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50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Class="entr" nodeType="afterEffect" presetSubtype="16" presetID="23" grpId="4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Class="entr" nodeType="afterEffect" presetSubtype="16" presetID="23" grpId="5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Class="entr" nodeType="afterEffect" presetSubtype="16" presetID="23" grpId="6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Class="entr" nodeType="afterEffect" presetSubtype="16" presetID="23" grpId="7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00"/>
                            </p:stCondLst>
                            <p:childTnLst>
                              <p:par>
                                <p:cTn id="40" presetClass="entr" nodeType="afterEffect" presetSubtype="16" presetID="23" grpId="8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Class="entr" nodeType="afterEffect" presetSubtype="16" presetID="23" grpId="9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00"/>
                            </p:stCondLst>
                            <p:childTnLst>
                              <p:par>
                                <p:cTn id="50" presetClass="entr" nodeType="afterEffect" presetSubtype="16" presetID="23" grpId="10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450"/>
                            </p:stCondLst>
                            <p:childTnLst>
                              <p:par>
                                <p:cTn id="55" presetClass="entr" nodeType="afterEffect" presetSubtype="16" presetID="23" grpId="11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Class="entr" nodeType="afterEffect" presetSubtype="16" presetID="23" grpId="12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50"/>
                            </p:stCondLst>
                            <p:childTnLst>
                              <p:par>
                                <p:cTn id="65" presetClass="entr" nodeType="afterEffect" presetSubtype="16" presetID="23" grpId="13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00"/>
                            </p:stCondLst>
                            <p:childTnLst>
                              <p:par>
                                <p:cTn id="70" presetClass="entr" nodeType="afterEffect" presetSubtype="16" presetID="23" grpId="14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650"/>
                            </p:stCondLst>
                            <p:childTnLst>
                              <p:par>
                                <p:cTn id="75" presetClass="entr" nodeType="afterEffect" presetSubtype="16" presetID="23" grpId="15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200"/>
                            </p:stCondLst>
                            <p:childTnLst>
                              <p:par>
                                <p:cTn id="80" presetClass="entr" nodeType="afterEffect" presetSubtype="16" presetID="23" grpId="16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750"/>
                            </p:stCondLst>
                            <p:childTnLst>
                              <p:par>
                                <p:cTn id="85" presetClass="entr" nodeType="afterEffect" presetSubtype="16" presetID="23" grpId="17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300"/>
                            </p:stCondLst>
                            <p:childTnLst>
                              <p:par>
                                <p:cTn id="90" presetClass="entr" nodeType="afterEffect" presetSubtype="16" presetID="23" grpId="18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fill="hold"/>
                                        <p:tgtEl>
                                          <p:spTgt spid="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850"/>
                            </p:stCondLst>
                            <p:childTnLst>
                              <p:par>
                                <p:cTn id="95" presetClass="entr" nodeType="afterEffect" presetSubtype="16" presetID="23" grpId="19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400"/>
                            </p:stCondLst>
                            <p:childTnLst>
                              <p:par>
                                <p:cTn id="100" presetClass="entr" nodeType="afterEffect" presetSubtype="16" presetID="23" grpId="20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950"/>
                            </p:stCondLst>
                            <p:childTnLst>
                              <p:par>
                                <p:cTn id="105" presetClass="entr" nodeType="afterEffect" presetSubtype="16" presetID="23" grpId="21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0" presetClass="entr" nodeType="afterEffect" presetSubtype="16" presetID="23" grpId="22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050"/>
                            </p:stCondLst>
                            <p:childTnLst>
                              <p:par>
                                <p:cTn id="115" presetClass="entr" nodeType="afterEffect" presetSubtype="16" presetID="23" grpId="23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600"/>
                            </p:stCondLst>
                            <p:childTnLst>
                              <p:par>
                                <p:cTn id="120" presetClass="entr" nodeType="afterEffect" presetSubtype="16" presetID="23" grpId="24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150"/>
                            </p:stCondLst>
                            <p:childTnLst>
                              <p:par>
                                <p:cTn id="125" presetClass="entr" nodeType="afterEffect" presetSubtype="16" presetID="23" grpId="25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fill="hold"/>
                                        <p:tgtEl>
                                          <p:spTgt spid="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700"/>
                            </p:stCondLst>
                            <p:childTnLst>
                              <p:par>
                                <p:cTn id="130" presetClass="entr" nodeType="afterEffect" presetSubtype="16" presetID="23" grpId="26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/>
                                        <p:tgtEl>
                                          <p:spTgt spid="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4250"/>
                            </p:stCondLst>
                            <p:childTnLst>
                              <p:par>
                                <p:cTn id="135" presetClass="entr" nodeType="afterEffect" presetSubtype="16" presetID="23" grpId="27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6" fill="hold"/>
                                        <p:tgtEl>
                                          <p:spTgt spid="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4800"/>
                            </p:stCondLst>
                            <p:childTnLst>
                              <p:par>
                                <p:cTn id="140" presetClass="entr" nodeType="afterEffect" presetSubtype="16" presetID="23" grpId="28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/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350"/>
                            </p:stCondLst>
                            <p:childTnLst>
                              <p:par>
                                <p:cTn id="145" presetClass="entr" nodeType="afterEffect" presetSubtype="16" presetID="23" grpId="29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6" fill="hold"/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5900"/>
                            </p:stCondLst>
                            <p:childTnLst>
                              <p:par>
                                <p:cTn id="150" presetClass="entr" nodeType="afterEffect" presetSubtype="16" presetID="23" grpId="30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1" fill="hold"/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6450"/>
                            </p:stCondLst>
                            <p:childTnLst>
                              <p:par>
                                <p:cTn id="155" presetClass="entr" nodeType="afterEffect" presetSubtype="16" presetID="23" grpId="31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/>
                                        <p:tgtEl>
                                          <p:spTgt spid="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60" presetClass="entr" nodeType="afterEffect" presetSubtype="16" presetID="23" grpId="32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1" fill="hold"/>
                                        <p:tgtEl>
                                          <p:spTgt spid="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2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7550"/>
                            </p:stCondLst>
                            <p:childTnLst>
                              <p:par>
                                <p:cTn id="165" presetClass="entr" nodeType="afterEffect" presetSubtype="16" presetID="23" grpId="33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6" fill="hold"/>
                                        <p:tgtEl>
                                          <p:spTgt spid="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8100"/>
                            </p:stCondLst>
                            <p:childTnLst>
                              <p:par>
                                <p:cTn id="170" presetClass="entr" nodeType="afterEffect" presetSubtype="16" presetID="23" grpId="34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1" fill="hold"/>
                                        <p:tgtEl>
                                          <p:spTgt spid="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2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8650"/>
                            </p:stCondLst>
                            <p:childTnLst>
                              <p:par>
                                <p:cTn id="175" presetClass="entr" nodeType="afterEffect" presetSubtype="16" presetID="23" grpId="35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6" fill="hold"/>
                                        <p:tgtEl>
                                          <p:spTgt spid="2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9200"/>
                            </p:stCondLst>
                            <p:childTnLst>
                              <p:par>
                                <p:cTn id="180" presetClass="entr" nodeType="afterEffect" presetSubtype="16" presetID="23" grpId="36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1" fill="hold"/>
                                        <p:tgtEl>
                                          <p:spTgt spid="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2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9750"/>
                            </p:stCondLst>
                            <p:childTnLst>
                              <p:par>
                                <p:cTn id="185" presetClass="entr" nodeType="afterEffect" presetSubtype="16" presetID="23" grpId="37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6" fill="hold"/>
                                        <p:tgtEl>
                                          <p:spTgt spid="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0300"/>
                            </p:stCondLst>
                            <p:childTnLst>
                              <p:par>
                                <p:cTn id="190" presetClass="entr" nodeType="afterEffect" presetSubtype="16" presetID="23" grpId="38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1" fill="hold"/>
                                        <p:tgtEl>
                                          <p:spTgt spid="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2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2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20850"/>
                            </p:stCondLst>
                            <p:childTnLst>
                              <p:par>
                                <p:cTn id="195" presetClass="entr" nodeType="afterEffect" presetSubtype="16" presetID="23" grpId="39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6" fill="hold"/>
                                        <p:tgtEl>
                                          <p:spTgt spid="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2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2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21400"/>
                            </p:stCondLst>
                            <p:childTnLst>
                              <p:par>
                                <p:cTn id="200" presetClass="entr" nodeType="afterEffect" presetSubtype="16" presetID="23" grpId="40" fill="hold">
                                  <p:stCondLst>
                                    <p:cond delay="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1" fill="hold"/>
                                        <p:tgtEl>
                                          <p:spTgt spid="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2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2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1950"/>
                            </p:stCondLst>
                            <p:childTnLst>
                              <p:par>
                                <p:cTn id="205" presetClass="entr" nodeType="afterEffect" presetSubtype="1" presetID="2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6" fill="hold"/>
                                        <p:tgtEl>
                                          <p:spTgt spid="2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499" fill="hold"/>
                                        <p:tgtEl>
                                          <p:spTgt spid="2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99" fill="hold"/>
                                        <p:tgtEl>
                                          <p:spTgt spid="2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97" grpId="11"/>
      <p:bldP build="whole" bldLvl="1" animBg="1" rev="0" advAuto="0" spid="2322" grpId="36"/>
      <p:bldP build="whole" bldLvl="1" animBg="1" rev="0" advAuto="0" spid="2310" grpId="4"/>
      <p:bldP build="whole" bldLvl="1" animBg="1" rev="0" advAuto="0" spid="2301" grpId="15"/>
      <p:bldP build="whole" bldLvl="1" animBg="1" rev="0" advAuto="0" spid="2292" grpId="26"/>
      <p:bldP build="whole" bldLvl="1" animBg="1" rev="0" advAuto="0" spid="2323" grpId="37"/>
      <p:bldP build="whole" bldLvl="1" animBg="1" rev="0" advAuto="0" spid="2311" grpId="5"/>
      <p:bldP build="whole" bldLvl="1" animBg="1" rev="0" advAuto="0" spid="2302" grpId="16"/>
      <p:bldP build="whole" bldLvl="1" animBg="1" rev="0" advAuto="0" spid="2324" grpId="38"/>
      <p:bldP build="whole" bldLvl="1" animBg="1" rev="0" advAuto="0" spid="2317" grpId="31"/>
      <p:bldP build="whole" bldLvl="1" animBg="1" rev="0" advAuto="0" spid="2312" grpId="6"/>
      <p:bldP build="whole" bldLvl="1" animBg="1" rev="0" advAuto="0" spid="2293" grpId="27"/>
      <p:bldP build="whole" bldLvl="1" animBg="1" rev="0" advAuto="0" spid="2303" grpId="17"/>
      <p:bldP build="whole" bldLvl="1" animBg="1" rev="0" advAuto="0" spid="2287" grpId="21"/>
      <p:bldP build="whole" bldLvl="1" animBg="1" rev="0" advAuto="0" spid="2325" grpId="39"/>
      <p:bldP build="whole" bldLvl="1" animBg="1" rev="0" advAuto="0" spid="2318" grpId="32"/>
      <p:bldP build="whole" bldLvl="1" animBg="1" rev="0" advAuto="0" spid="2313" grpId="7"/>
      <p:bldP build="whole" bldLvl="1" animBg="1" rev="0" advAuto="0" spid="2294" grpId="28"/>
      <p:bldP build="whole" bldLvl="1" animBg="1" rev="0" advAuto="0" spid="2304" grpId="18"/>
      <p:bldP build="whole" bldLvl="1" animBg="1" rev="0" advAuto="0" spid="2288" grpId="22"/>
      <p:bldP build="whole" bldLvl="1" animBg="1" rev="0" advAuto="0" spid="2326" grpId="40"/>
      <p:bldP build="whole" bldLvl="1" animBg="1" rev="0" advAuto="0" spid="2319" grpId="33"/>
      <p:bldP build="whole" bldLvl="1" animBg="1" rev="0" advAuto="0" spid="2314" grpId="8"/>
      <p:bldP build="whole" bldLvl="1" animBg="1" rev="0" advAuto="0" spid="2307" grpId="1"/>
      <p:bldP build="whole" bldLvl="1" animBg="1" rev="0" advAuto="0" spid="2298" grpId="12"/>
      <p:bldP build="whole" bldLvl="1" animBg="1" rev="0" advAuto="0" spid="2295" grpId="29"/>
      <p:bldP build="whole" bldLvl="1" animBg="1" rev="0" advAuto="0" spid="2289" grpId="23"/>
      <p:bldP build="whole" bldLvl="1" animBg="1" rev="0" advAuto="0" spid="2305" grpId="19"/>
      <p:bldP build="whole" bldLvl="1" animBg="1" rev="0" advAuto="0" spid="2327" grpId="41"/>
      <p:bldP build="whole" bldLvl="1" animBg="1" rev="0" advAuto="0" spid="2320" grpId="34"/>
      <p:bldP build="whole" bldLvl="1" animBg="1" rev="0" advAuto="0" spid="2315" grpId="9"/>
      <p:bldP build="whole" bldLvl="1" animBg="1" rev="0" advAuto="0" spid="2308" grpId="2"/>
      <p:bldP build="whole" bldLvl="1" animBg="1" rev="0" advAuto="0" spid="2299" grpId="13"/>
      <p:bldP build="whole" bldLvl="1" animBg="1" rev="0" advAuto="0" spid="2296" grpId="30"/>
      <p:bldP build="whole" bldLvl="1" animBg="1" rev="0" advAuto="0" spid="2290" grpId="24"/>
      <p:bldP build="whole" bldLvl="1" animBg="1" rev="0" advAuto="0" spid="2306" grpId="20"/>
      <p:bldP build="whole" bldLvl="1" animBg="1" rev="0" advAuto="0" spid="2321" grpId="35"/>
      <p:bldP build="whole" bldLvl="1" animBg="1" rev="0" advAuto="0" spid="2316" grpId="10"/>
      <p:bldP build="whole" bldLvl="1" animBg="1" rev="0" advAuto="0" spid="2309" grpId="3"/>
      <p:bldP build="whole" bldLvl="1" animBg="1" rev="0" advAuto="0" spid="2300" grpId="14"/>
      <p:bldP build="whole" bldLvl="1" animBg="1" rev="0" advAuto="0" spid="2291" grpId="25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9" name="Rectangle"/>
          <p:cNvSpPr/>
          <p:nvPr/>
        </p:nvSpPr>
        <p:spPr>
          <a:xfrm>
            <a:off x="388068" y="486122"/>
            <a:ext cx="23607864" cy="127437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233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6763" y="4734011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74568" y="4734011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95582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2982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84355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287131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62586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93811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97061" y="4743962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9836" y="4734011"/>
            <a:ext cx="2057401" cy="2044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Rectangle"/>
          <p:cNvSpPr/>
          <p:nvPr/>
        </p:nvSpPr>
        <p:spPr>
          <a:xfrm>
            <a:off x="388068" y="486122"/>
            <a:ext cx="23607864" cy="127437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2389" name="Group"/>
          <p:cNvGrpSpPr/>
          <p:nvPr/>
        </p:nvGrpSpPr>
        <p:grpSpPr>
          <a:xfrm>
            <a:off x="21326333" y="4563120"/>
            <a:ext cx="2032001" cy="2012100"/>
            <a:chOff x="0" y="0"/>
            <a:chExt cx="2032000" cy="2012098"/>
          </a:xfrm>
        </p:grpSpPr>
        <p:sp>
          <p:nvSpPr>
            <p:cNvPr id="2342" name="Square"/>
            <p:cNvSpPr/>
            <p:nvPr/>
          </p:nvSpPr>
          <p:spPr>
            <a:xfrm flipH="1">
              <a:off x="1264728" y="0"/>
              <a:ext cx="260075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43" name="Square"/>
            <p:cNvSpPr/>
            <p:nvPr/>
          </p:nvSpPr>
          <p:spPr>
            <a:xfrm flipH="1">
              <a:off x="1011129" y="0"/>
              <a:ext cx="260075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44" name="Square"/>
            <p:cNvSpPr/>
            <p:nvPr/>
          </p:nvSpPr>
          <p:spPr>
            <a:xfrm flipH="1">
              <a:off x="757531" y="0"/>
              <a:ext cx="260074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45" name="Square"/>
            <p:cNvSpPr/>
            <p:nvPr/>
          </p:nvSpPr>
          <p:spPr>
            <a:xfrm flipH="1">
              <a:off x="503932" y="0"/>
              <a:ext cx="260075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46" name="Square"/>
            <p:cNvSpPr/>
            <p:nvPr/>
          </p:nvSpPr>
          <p:spPr>
            <a:xfrm flipH="1">
              <a:off x="1264728" y="25142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47" name="Square"/>
            <p:cNvSpPr/>
            <p:nvPr/>
          </p:nvSpPr>
          <p:spPr>
            <a:xfrm flipH="1">
              <a:off x="1011129" y="25142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48" name="Square"/>
            <p:cNvSpPr/>
            <p:nvPr/>
          </p:nvSpPr>
          <p:spPr>
            <a:xfrm flipH="1">
              <a:off x="757531" y="251421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49" name="Square"/>
            <p:cNvSpPr/>
            <p:nvPr/>
          </p:nvSpPr>
          <p:spPr>
            <a:xfrm flipH="1">
              <a:off x="503932" y="25142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50" name="Square"/>
            <p:cNvSpPr/>
            <p:nvPr/>
          </p:nvSpPr>
          <p:spPr>
            <a:xfrm flipH="1">
              <a:off x="1518327" y="25142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51" name="Square"/>
            <p:cNvSpPr/>
            <p:nvPr/>
          </p:nvSpPr>
          <p:spPr>
            <a:xfrm flipH="1">
              <a:off x="250333" y="25142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52" name="Square"/>
            <p:cNvSpPr/>
            <p:nvPr/>
          </p:nvSpPr>
          <p:spPr>
            <a:xfrm flipH="1">
              <a:off x="757531" y="502843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53" name="Square"/>
            <p:cNvSpPr/>
            <p:nvPr/>
          </p:nvSpPr>
          <p:spPr>
            <a:xfrm flipH="1">
              <a:off x="1011129" y="50284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54" name="Square"/>
            <p:cNvSpPr/>
            <p:nvPr/>
          </p:nvSpPr>
          <p:spPr>
            <a:xfrm flipH="1">
              <a:off x="250333" y="50284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55" name="Square"/>
            <p:cNvSpPr/>
            <p:nvPr/>
          </p:nvSpPr>
          <p:spPr>
            <a:xfrm flipH="1">
              <a:off x="0" y="502843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56" name="Square"/>
            <p:cNvSpPr/>
            <p:nvPr/>
          </p:nvSpPr>
          <p:spPr>
            <a:xfrm flipH="1">
              <a:off x="250333" y="754265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57" name="Square"/>
            <p:cNvSpPr/>
            <p:nvPr/>
          </p:nvSpPr>
          <p:spPr>
            <a:xfrm flipH="1">
              <a:off x="0" y="754265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58" name="Square"/>
            <p:cNvSpPr/>
            <p:nvPr/>
          </p:nvSpPr>
          <p:spPr>
            <a:xfrm flipH="1">
              <a:off x="757531" y="754265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59" name="Square"/>
            <p:cNvSpPr/>
            <p:nvPr/>
          </p:nvSpPr>
          <p:spPr>
            <a:xfrm flipH="1">
              <a:off x="1011129" y="754265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60" name="Square"/>
            <p:cNvSpPr/>
            <p:nvPr/>
          </p:nvSpPr>
          <p:spPr>
            <a:xfrm flipH="1">
              <a:off x="1518327" y="50284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61" name="Square"/>
            <p:cNvSpPr/>
            <p:nvPr/>
          </p:nvSpPr>
          <p:spPr>
            <a:xfrm flipH="1">
              <a:off x="1518327" y="754265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62" name="Square"/>
            <p:cNvSpPr/>
            <p:nvPr/>
          </p:nvSpPr>
          <p:spPr>
            <a:xfrm flipH="1">
              <a:off x="1771926" y="50284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63" name="Square"/>
            <p:cNvSpPr/>
            <p:nvPr/>
          </p:nvSpPr>
          <p:spPr>
            <a:xfrm flipH="1">
              <a:off x="1771926" y="754265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64" name="Square"/>
            <p:cNvSpPr/>
            <p:nvPr/>
          </p:nvSpPr>
          <p:spPr>
            <a:xfrm flipH="1">
              <a:off x="1771926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65" name="Square"/>
            <p:cNvSpPr/>
            <p:nvPr/>
          </p:nvSpPr>
          <p:spPr>
            <a:xfrm flipH="1">
              <a:off x="1518327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66" name="Square"/>
            <p:cNvSpPr/>
            <p:nvPr/>
          </p:nvSpPr>
          <p:spPr>
            <a:xfrm flipH="1">
              <a:off x="1264728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67" name="Square"/>
            <p:cNvSpPr/>
            <p:nvPr/>
          </p:nvSpPr>
          <p:spPr>
            <a:xfrm flipH="1">
              <a:off x="1011129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68" name="Square"/>
            <p:cNvSpPr/>
            <p:nvPr/>
          </p:nvSpPr>
          <p:spPr>
            <a:xfrm flipH="1">
              <a:off x="757531" y="1005687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69" name="Square"/>
            <p:cNvSpPr/>
            <p:nvPr/>
          </p:nvSpPr>
          <p:spPr>
            <a:xfrm flipH="1">
              <a:off x="503932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70" name="Square"/>
            <p:cNvSpPr/>
            <p:nvPr/>
          </p:nvSpPr>
          <p:spPr>
            <a:xfrm flipH="1">
              <a:off x="250333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71" name="Square"/>
            <p:cNvSpPr/>
            <p:nvPr/>
          </p:nvSpPr>
          <p:spPr>
            <a:xfrm flipH="1">
              <a:off x="757531" y="1257109"/>
              <a:ext cx="260074" cy="252146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72" name="Square"/>
            <p:cNvSpPr/>
            <p:nvPr/>
          </p:nvSpPr>
          <p:spPr>
            <a:xfrm flipH="1">
              <a:off x="503932" y="1257109"/>
              <a:ext cx="260075" cy="252146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73" name="Square"/>
            <p:cNvSpPr/>
            <p:nvPr/>
          </p:nvSpPr>
          <p:spPr>
            <a:xfrm flipH="1">
              <a:off x="1011129" y="1257109"/>
              <a:ext cx="260075" cy="252146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74" name="Square"/>
            <p:cNvSpPr/>
            <p:nvPr/>
          </p:nvSpPr>
          <p:spPr>
            <a:xfrm flipH="1">
              <a:off x="1264728" y="1257109"/>
              <a:ext cx="260075" cy="252146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75" name="Square"/>
            <p:cNvSpPr/>
            <p:nvPr/>
          </p:nvSpPr>
          <p:spPr>
            <a:xfrm flipH="1">
              <a:off x="1264728" y="1508531"/>
              <a:ext cx="260075" cy="252146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76" name="Square"/>
            <p:cNvSpPr/>
            <p:nvPr/>
          </p:nvSpPr>
          <p:spPr>
            <a:xfrm flipH="1">
              <a:off x="1011129" y="1508531"/>
              <a:ext cx="260075" cy="252146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77" name="Square"/>
            <p:cNvSpPr/>
            <p:nvPr/>
          </p:nvSpPr>
          <p:spPr>
            <a:xfrm flipH="1">
              <a:off x="757531" y="1508531"/>
              <a:ext cx="260074" cy="252146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78" name="Square"/>
            <p:cNvSpPr/>
            <p:nvPr/>
          </p:nvSpPr>
          <p:spPr>
            <a:xfrm flipH="1">
              <a:off x="503932" y="150853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79" name="Square"/>
            <p:cNvSpPr/>
            <p:nvPr/>
          </p:nvSpPr>
          <p:spPr>
            <a:xfrm flipH="1">
              <a:off x="250333" y="150853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80" name="Square"/>
            <p:cNvSpPr/>
            <p:nvPr/>
          </p:nvSpPr>
          <p:spPr>
            <a:xfrm flipH="1">
              <a:off x="503932" y="175995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81" name="Square"/>
            <p:cNvSpPr/>
            <p:nvPr/>
          </p:nvSpPr>
          <p:spPr>
            <a:xfrm flipH="1">
              <a:off x="757531" y="1759953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82" name="Square"/>
            <p:cNvSpPr/>
            <p:nvPr/>
          </p:nvSpPr>
          <p:spPr>
            <a:xfrm flipH="1">
              <a:off x="1264728" y="175995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83" name="Square"/>
            <p:cNvSpPr/>
            <p:nvPr/>
          </p:nvSpPr>
          <p:spPr>
            <a:xfrm flipH="1">
              <a:off x="1518327" y="150853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84" name="Square"/>
            <p:cNvSpPr/>
            <p:nvPr/>
          </p:nvSpPr>
          <p:spPr>
            <a:xfrm flipH="1">
              <a:off x="1518327" y="175995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85" name="Square"/>
            <p:cNvSpPr/>
            <p:nvPr/>
          </p:nvSpPr>
          <p:spPr>
            <a:xfrm flipH="1">
              <a:off x="1264728" y="502843"/>
              <a:ext cx="260075" cy="25214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86" name="Square"/>
            <p:cNvSpPr/>
            <p:nvPr/>
          </p:nvSpPr>
          <p:spPr>
            <a:xfrm flipH="1">
              <a:off x="1264728" y="754265"/>
              <a:ext cx="260075" cy="25214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87" name="Square"/>
            <p:cNvSpPr/>
            <p:nvPr/>
          </p:nvSpPr>
          <p:spPr>
            <a:xfrm flipH="1">
              <a:off x="505564" y="502843"/>
              <a:ext cx="260075" cy="25214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88" name="Square"/>
            <p:cNvSpPr/>
            <p:nvPr/>
          </p:nvSpPr>
          <p:spPr>
            <a:xfrm flipH="1">
              <a:off x="503932" y="754265"/>
              <a:ext cx="260075" cy="25214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2394" name="Group"/>
          <p:cNvGrpSpPr/>
          <p:nvPr/>
        </p:nvGrpSpPr>
        <p:grpSpPr>
          <a:xfrm>
            <a:off x="21837732" y="5820230"/>
            <a:ext cx="1020870" cy="252146"/>
            <a:chOff x="0" y="0"/>
            <a:chExt cx="1020869" cy="252144"/>
          </a:xfrm>
        </p:grpSpPr>
        <p:sp>
          <p:nvSpPr>
            <p:cNvPr id="2390" name="Square"/>
            <p:cNvSpPr/>
            <p:nvPr/>
          </p:nvSpPr>
          <p:spPr>
            <a:xfrm flipH="1">
              <a:off x="253598" y="0"/>
              <a:ext cx="260075" cy="252145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91" name="Square"/>
            <p:cNvSpPr/>
            <p:nvPr/>
          </p:nvSpPr>
          <p:spPr>
            <a:xfrm flipH="1">
              <a:off x="0" y="0"/>
              <a:ext cx="260074" cy="252145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92" name="Square"/>
            <p:cNvSpPr/>
            <p:nvPr/>
          </p:nvSpPr>
          <p:spPr>
            <a:xfrm flipH="1">
              <a:off x="507196" y="0"/>
              <a:ext cx="260075" cy="252145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93" name="Square"/>
            <p:cNvSpPr/>
            <p:nvPr/>
          </p:nvSpPr>
          <p:spPr>
            <a:xfrm flipH="1">
              <a:off x="760795" y="0"/>
              <a:ext cx="260075" cy="252145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2401" name="Group"/>
          <p:cNvGrpSpPr/>
          <p:nvPr/>
        </p:nvGrpSpPr>
        <p:grpSpPr>
          <a:xfrm>
            <a:off x="21584132" y="6071652"/>
            <a:ext cx="1528068" cy="252145"/>
            <a:chOff x="0" y="0"/>
            <a:chExt cx="1528067" cy="252144"/>
          </a:xfrm>
        </p:grpSpPr>
        <p:sp>
          <p:nvSpPr>
            <p:cNvPr id="2395" name="Square"/>
            <p:cNvSpPr/>
            <p:nvPr/>
          </p:nvSpPr>
          <p:spPr>
            <a:xfrm flipH="1">
              <a:off x="1014395" y="0"/>
              <a:ext cx="260075" cy="252145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96" name="Square"/>
            <p:cNvSpPr/>
            <p:nvPr/>
          </p:nvSpPr>
          <p:spPr>
            <a:xfrm flipH="1">
              <a:off x="760796" y="0"/>
              <a:ext cx="260075" cy="252145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97" name="Square"/>
            <p:cNvSpPr/>
            <p:nvPr/>
          </p:nvSpPr>
          <p:spPr>
            <a:xfrm flipH="1">
              <a:off x="507198" y="0"/>
              <a:ext cx="260075" cy="252145"/>
            </a:xfrm>
            <a:prstGeom prst="rect">
              <a:avLst/>
            </a:prstGeom>
            <a:solidFill>
              <a:srgbClr val="B0B0B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98" name="Square"/>
            <p:cNvSpPr/>
            <p:nvPr/>
          </p:nvSpPr>
          <p:spPr>
            <a:xfrm flipH="1">
              <a:off x="253600" y="0"/>
              <a:ext cx="260074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399" name="Square"/>
            <p:cNvSpPr/>
            <p:nvPr/>
          </p:nvSpPr>
          <p:spPr>
            <a:xfrm flipH="1">
              <a:off x="0" y="0"/>
              <a:ext cx="260074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00" name="Square"/>
            <p:cNvSpPr/>
            <p:nvPr/>
          </p:nvSpPr>
          <p:spPr>
            <a:xfrm flipH="1">
              <a:off x="1267993" y="0"/>
              <a:ext cx="260075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2406" name="Group"/>
          <p:cNvGrpSpPr/>
          <p:nvPr/>
        </p:nvGrpSpPr>
        <p:grpSpPr>
          <a:xfrm>
            <a:off x="21837732" y="6323074"/>
            <a:ext cx="1274468" cy="252146"/>
            <a:chOff x="0" y="0"/>
            <a:chExt cx="1274467" cy="252144"/>
          </a:xfrm>
        </p:grpSpPr>
        <p:sp>
          <p:nvSpPr>
            <p:cNvPr id="2402" name="Square"/>
            <p:cNvSpPr/>
            <p:nvPr/>
          </p:nvSpPr>
          <p:spPr>
            <a:xfrm flipH="1">
              <a:off x="0" y="0"/>
              <a:ext cx="260074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03" name="Square"/>
            <p:cNvSpPr/>
            <p:nvPr/>
          </p:nvSpPr>
          <p:spPr>
            <a:xfrm flipH="1">
              <a:off x="253598" y="0"/>
              <a:ext cx="260075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04" name="Square"/>
            <p:cNvSpPr/>
            <p:nvPr/>
          </p:nvSpPr>
          <p:spPr>
            <a:xfrm flipH="1">
              <a:off x="760795" y="0"/>
              <a:ext cx="260075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05" name="Square"/>
            <p:cNvSpPr/>
            <p:nvPr/>
          </p:nvSpPr>
          <p:spPr>
            <a:xfrm flipH="1">
              <a:off x="1014393" y="0"/>
              <a:ext cx="260075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2440" name="Group"/>
          <p:cNvGrpSpPr/>
          <p:nvPr/>
        </p:nvGrpSpPr>
        <p:grpSpPr>
          <a:xfrm>
            <a:off x="21333798" y="4563120"/>
            <a:ext cx="2032003" cy="1257834"/>
            <a:chOff x="0" y="0"/>
            <a:chExt cx="2032001" cy="1257832"/>
          </a:xfrm>
        </p:grpSpPr>
        <p:sp>
          <p:nvSpPr>
            <p:cNvPr id="2407" name="Square"/>
            <p:cNvSpPr/>
            <p:nvPr/>
          </p:nvSpPr>
          <p:spPr>
            <a:xfrm flipH="1">
              <a:off x="1264729" y="0"/>
              <a:ext cx="260074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08" name="Square"/>
            <p:cNvSpPr/>
            <p:nvPr/>
          </p:nvSpPr>
          <p:spPr>
            <a:xfrm flipH="1">
              <a:off x="1011130" y="0"/>
              <a:ext cx="260075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09" name="Square"/>
            <p:cNvSpPr/>
            <p:nvPr/>
          </p:nvSpPr>
          <p:spPr>
            <a:xfrm flipH="1">
              <a:off x="757532" y="0"/>
              <a:ext cx="260074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10" name="Square"/>
            <p:cNvSpPr/>
            <p:nvPr/>
          </p:nvSpPr>
          <p:spPr>
            <a:xfrm flipH="1">
              <a:off x="503933" y="0"/>
              <a:ext cx="260075" cy="25214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11" name="Square"/>
            <p:cNvSpPr/>
            <p:nvPr/>
          </p:nvSpPr>
          <p:spPr>
            <a:xfrm flipH="1">
              <a:off x="1264729" y="251421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12" name="Square"/>
            <p:cNvSpPr/>
            <p:nvPr/>
          </p:nvSpPr>
          <p:spPr>
            <a:xfrm flipH="1">
              <a:off x="1011130" y="25142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13" name="Square"/>
            <p:cNvSpPr/>
            <p:nvPr/>
          </p:nvSpPr>
          <p:spPr>
            <a:xfrm flipH="1">
              <a:off x="757532" y="251421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14" name="Square"/>
            <p:cNvSpPr/>
            <p:nvPr/>
          </p:nvSpPr>
          <p:spPr>
            <a:xfrm flipH="1">
              <a:off x="503933" y="25142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15" name="Square"/>
            <p:cNvSpPr/>
            <p:nvPr/>
          </p:nvSpPr>
          <p:spPr>
            <a:xfrm flipH="1">
              <a:off x="1518327" y="25142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16" name="Square"/>
            <p:cNvSpPr/>
            <p:nvPr/>
          </p:nvSpPr>
          <p:spPr>
            <a:xfrm flipH="1">
              <a:off x="250333" y="251421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17" name="Square"/>
            <p:cNvSpPr/>
            <p:nvPr/>
          </p:nvSpPr>
          <p:spPr>
            <a:xfrm flipH="1">
              <a:off x="757532" y="502843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18" name="Square"/>
            <p:cNvSpPr/>
            <p:nvPr/>
          </p:nvSpPr>
          <p:spPr>
            <a:xfrm flipH="1">
              <a:off x="1011130" y="50284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19" name="Square"/>
            <p:cNvSpPr/>
            <p:nvPr/>
          </p:nvSpPr>
          <p:spPr>
            <a:xfrm flipH="1">
              <a:off x="250333" y="50284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20" name="Square"/>
            <p:cNvSpPr/>
            <p:nvPr/>
          </p:nvSpPr>
          <p:spPr>
            <a:xfrm flipH="1">
              <a:off x="0" y="502843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21" name="Square"/>
            <p:cNvSpPr/>
            <p:nvPr/>
          </p:nvSpPr>
          <p:spPr>
            <a:xfrm flipH="1">
              <a:off x="250333" y="754265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22" name="Square"/>
            <p:cNvSpPr/>
            <p:nvPr/>
          </p:nvSpPr>
          <p:spPr>
            <a:xfrm flipH="1">
              <a:off x="0" y="754265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23" name="Square"/>
            <p:cNvSpPr/>
            <p:nvPr/>
          </p:nvSpPr>
          <p:spPr>
            <a:xfrm flipH="1">
              <a:off x="757532" y="754265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24" name="Square"/>
            <p:cNvSpPr/>
            <p:nvPr/>
          </p:nvSpPr>
          <p:spPr>
            <a:xfrm flipH="1">
              <a:off x="1011130" y="754265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25" name="Square"/>
            <p:cNvSpPr/>
            <p:nvPr/>
          </p:nvSpPr>
          <p:spPr>
            <a:xfrm flipH="1">
              <a:off x="1518327" y="50284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26" name="Square"/>
            <p:cNvSpPr/>
            <p:nvPr/>
          </p:nvSpPr>
          <p:spPr>
            <a:xfrm flipH="1">
              <a:off x="1518327" y="754265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27" name="Square"/>
            <p:cNvSpPr/>
            <p:nvPr/>
          </p:nvSpPr>
          <p:spPr>
            <a:xfrm flipH="1">
              <a:off x="1771927" y="502843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28" name="Square"/>
            <p:cNvSpPr/>
            <p:nvPr/>
          </p:nvSpPr>
          <p:spPr>
            <a:xfrm flipH="1">
              <a:off x="1771927" y="754265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29" name="Square"/>
            <p:cNvSpPr/>
            <p:nvPr/>
          </p:nvSpPr>
          <p:spPr>
            <a:xfrm flipH="1">
              <a:off x="1771927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30" name="Square"/>
            <p:cNvSpPr/>
            <p:nvPr/>
          </p:nvSpPr>
          <p:spPr>
            <a:xfrm flipH="1">
              <a:off x="1518327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31" name="Square"/>
            <p:cNvSpPr/>
            <p:nvPr/>
          </p:nvSpPr>
          <p:spPr>
            <a:xfrm flipH="1">
              <a:off x="1264729" y="1005687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32" name="Square"/>
            <p:cNvSpPr/>
            <p:nvPr/>
          </p:nvSpPr>
          <p:spPr>
            <a:xfrm flipH="1">
              <a:off x="1011130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33" name="Square"/>
            <p:cNvSpPr/>
            <p:nvPr/>
          </p:nvSpPr>
          <p:spPr>
            <a:xfrm flipH="1">
              <a:off x="757532" y="1005687"/>
              <a:ext cx="260074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34" name="Square"/>
            <p:cNvSpPr/>
            <p:nvPr/>
          </p:nvSpPr>
          <p:spPr>
            <a:xfrm flipH="1">
              <a:off x="503933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35" name="Square"/>
            <p:cNvSpPr/>
            <p:nvPr/>
          </p:nvSpPr>
          <p:spPr>
            <a:xfrm flipH="1">
              <a:off x="250333" y="1005687"/>
              <a:ext cx="260075" cy="25214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36" name="Square"/>
            <p:cNvSpPr/>
            <p:nvPr/>
          </p:nvSpPr>
          <p:spPr>
            <a:xfrm flipH="1">
              <a:off x="1264729" y="502843"/>
              <a:ext cx="260074" cy="25214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37" name="Square"/>
            <p:cNvSpPr/>
            <p:nvPr/>
          </p:nvSpPr>
          <p:spPr>
            <a:xfrm flipH="1">
              <a:off x="1264729" y="754265"/>
              <a:ext cx="260074" cy="25214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38" name="Square"/>
            <p:cNvSpPr/>
            <p:nvPr/>
          </p:nvSpPr>
          <p:spPr>
            <a:xfrm flipH="1">
              <a:off x="505566" y="502843"/>
              <a:ext cx="260074" cy="25214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439" name="Square"/>
            <p:cNvSpPr/>
            <p:nvPr/>
          </p:nvSpPr>
          <p:spPr>
            <a:xfrm flipH="1">
              <a:off x="503933" y="754265"/>
              <a:ext cx="260075" cy="25214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24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3302" y="5825699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31107" y="5825699"/>
            <a:ext cx="2057401" cy="2044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52121" y="5835650"/>
            <a:ext cx="2057401" cy="204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09521" y="5835650"/>
            <a:ext cx="2057401" cy="204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40894" y="5835650"/>
            <a:ext cx="2057401" cy="204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43670" y="5835650"/>
            <a:ext cx="2057401" cy="204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19126" y="5835650"/>
            <a:ext cx="2057401" cy="204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50351" y="5835650"/>
            <a:ext cx="2057401" cy="204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53600" y="5835650"/>
            <a:ext cx="2057401" cy="2044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6376" y="5825699"/>
            <a:ext cx="2057401" cy="2044701"/>
          </a:xfrm>
          <a:prstGeom prst="rect">
            <a:avLst/>
          </a:prstGeom>
          <a:ln w="12700">
            <a:miter lim="400000"/>
          </a:ln>
        </p:spPr>
      </p:pic>
      <p:sp>
        <p:nvSpPr>
          <p:cNvPr id="2451" name="10 sprites per line"/>
          <p:cNvSpPr/>
          <p:nvPr/>
        </p:nvSpPr>
        <p:spPr>
          <a:xfrm>
            <a:off x="7578211" y="780219"/>
            <a:ext cx="9227578" cy="1265981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10 sprites per line</a:t>
            </a:r>
          </a:p>
        </p:txBody>
      </p:sp>
      <p:sp>
        <p:nvSpPr>
          <p:cNvPr id="2452" name="Rectangle"/>
          <p:cNvSpPr/>
          <p:nvPr/>
        </p:nvSpPr>
        <p:spPr>
          <a:xfrm>
            <a:off x="-315504" y="5805843"/>
            <a:ext cx="25273196" cy="292101"/>
          </a:xfrm>
          <a:prstGeom prst="rect">
            <a:avLst/>
          </a:prstGeom>
          <a:ln w="63500">
            <a:solidFill>
              <a:schemeClr val="accent1">
                <a:hueOff val="-136794"/>
                <a:satOff val="-2150"/>
                <a:lumOff val="15693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Class="exit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Class="entr" nodeType="afterEffect" presetSubtype="1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99" fill="hold"/>
                                        <p:tgtEl>
                                          <p:spTgt spid="2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99" fill="hold"/>
                                        <p:tgtEl>
                                          <p:spTgt spid="2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499"/>
                                        <p:tgtEl>
                                          <p:spTgt spid="2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xit" nodeType="click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7" dur="2000" fill="hold"/>
                                        <p:tgtEl>
                                          <p:spTgt spid="23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path" nodeType="click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019499" origin="layout" pathEditMode="relative">
                                      <p:cBhvr>
                                        <p:cTn id="42" dur="499" fill="hold"/>
                                        <p:tgtEl>
                                          <p:spTgt spid="2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9"/>
                            </p:stCondLst>
                            <p:childTnLst>
                              <p:par>
                                <p:cTn id="44" presetClass="exit" nodeType="after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5" dur="2000" fill="hold"/>
                                        <p:tgtEl>
                                          <p:spTgt spid="2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path" nodeType="click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19499 L -0.001375 0.037209" origin="layout" pathEditMode="relative">
                                      <p:cBhvr>
                                        <p:cTn id="50" dur="499" fill="hold"/>
                                        <p:tgtEl>
                                          <p:spTgt spid="2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9"/>
                            </p:stCondLst>
                            <p:childTnLst>
                              <p:par>
                                <p:cTn id="52" presetClass="exit" nodeType="after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53" dur="2000" fill="hold"/>
                                        <p:tgtEl>
                                          <p:spTgt spid="24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xit" nodeType="click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58" dur="499" fill="hold"/>
                                        <p:tgtEl>
                                          <p:spTgt spid="2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89" grpId="1"/>
      <p:bldP build="whole" bldLvl="1" animBg="1" rev="0" advAuto="0" spid="2401" grpId="11"/>
      <p:bldP build="whole" bldLvl="1" animBg="1" rev="0" advAuto="0" spid="2406" grpId="5"/>
      <p:bldP build="whole" bldLvl="1" animBg="1" rev="0" advAuto="0" spid="2389" grpId="6"/>
      <p:bldP build="whole" bldLvl="1" animBg="1" rev="0" advAuto="0" spid="2451" grpId="7"/>
      <p:bldP build="whole" bldLvl="1" animBg="1" rev="0" advAuto="0" spid="2394" grpId="3"/>
      <p:bldP build="whole" bldLvl="1" animBg="1" rev="0" advAuto="0" spid="2406" grpId="13"/>
      <p:bldP build="whole" bldLvl="1" animBg="1" rev="0" advAuto="0" spid="2452" grpId="8"/>
      <p:bldP build="whole" bldLvl="1" animBg="1" rev="0" advAuto="0" spid="2440" grpId="2"/>
      <p:bldP build="whole" bldLvl="1" animBg="1" rev="0" advAuto="0" spid="2394" grpId="9"/>
      <p:bldP build="whole" bldLvl="1" animBg="1" rev="0" advAuto="0" spid="2452" grpId="14"/>
      <p:bldP build="whole" bldLvl="1" animBg="1" rev="0" advAuto="0" spid="2401" grpId="4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4" name="OAM RAM"/>
          <p:cNvSpPr/>
          <p:nvPr/>
        </p:nvSpPr>
        <p:spPr>
          <a:xfrm>
            <a:off x="8498672" y="64440"/>
            <a:ext cx="7386656" cy="1270001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RAM</a:t>
            </a:r>
          </a:p>
        </p:txBody>
      </p:sp>
      <p:sp>
        <p:nvSpPr>
          <p:cNvPr id="2455" name="Rectangle"/>
          <p:cNvSpPr/>
          <p:nvPr/>
        </p:nvSpPr>
        <p:spPr>
          <a:xfrm>
            <a:off x="8498672" y="1333083"/>
            <a:ext cx="7386656" cy="1203999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2458" name="Group"/>
          <p:cNvGrpSpPr/>
          <p:nvPr/>
        </p:nvGrpSpPr>
        <p:grpSpPr>
          <a:xfrm>
            <a:off x="2369898" y="2520946"/>
            <a:ext cx="5892801" cy="8656898"/>
            <a:chOff x="12700" y="0"/>
            <a:chExt cx="5892800" cy="8656896"/>
          </a:xfrm>
        </p:grpSpPr>
        <p:graphicFrame>
          <p:nvGraphicFramePr>
            <p:cNvPr id="2456" name="Table"/>
            <p:cNvGraphicFramePr/>
            <p:nvPr/>
          </p:nvGraphicFramePr>
          <p:xfrm>
            <a:off x="12700" y="1257306"/>
            <a:ext cx="5892800" cy="739959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3829046"/>
                  <a:gridCol w="1900614"/>
                </a:tblGrid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Position X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0x4D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Position Y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0x78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Tile Number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0x90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Priority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1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Flip X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b="1" sz="5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☐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Flip Y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b="1" sz="5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☐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  <a:tr h="1057084">
                  <a:tc>
                    <a:txBody>
                      <a:bodyPr/>
                      <a:lstStyle/>
                      <a:p>
                        <a:pPr lvl="1" algn="l">
                          <a:defRPr b="1" sz="4600">
                            <a:latin typeface="Helvetica"/>
                            <a:ea typeface="Helvetica"/>
                            <a:cs typeface="Helvetica"/>
                            <a:sym typeface="Helvetica"/>
                          </a:defRPr>
                        </a:pPr>
                        <a:r>
                          <a:t>Palette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lvl="1">
                          <a:defRPr sz="4600">
                            <a:latin typeface="Monaco"/>
                            <a:ea typeface="Monaco"/>
                            <a:cs typeface="Monaco"/>
                            <a:sym typeface="Monaco"/>
                          </a:defRPr>
                        </a:pPr>
                        <a:r>
                          <a:t>0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miter lim="400000"/>
                      </a:lnL>
                      <a:lnR w="12700">
                        <a:miter lim="400000"/>
                      </a:lnR>
                      <a:lnT w="12700">
                        <a:miter lim="400000"/>
                      </a:lnT>
                      <a:lnB w="12700">
                        <a:miter lim="400000"/>
                      </a:lnB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2457" name="OAM Entry"/>
            <p:cNvSpPr/>
            <p:nvPr/>
          </p:nvSpPr>
          <p:spPr>
            <a:xfrm>
              <a:off x="13679" y="0"/>
              <a:ext cx="5727701" cy="1270000"/>
            </a:xfrm>
            <a:prstGeom prst="rect">
              <a:avLst/>
            </a:prstGeom>
            <a:blipFill rotWithShape="1">
              <a:blip r:embed="rId2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OAM Entry</a:t>
              </a:r>
            </a:p>
          </p:txBody>
        </p:sp>
      </p:grpSp>
      <p:grpSp>
        <p:nvGrpSpPr>
          <p:cNvPr id="2463" name="Group"/>
          <p:cNvGrpSpPr/>
          <p:nvPr/>
        </p:nvGrpSpPr>
        <p:grpSpPr>
          <a:xfrm>
            <a:off x="11082770" y="5443705"/>
            <a:ext cx="3544196" cy="886050"/>
            <a:chOff x="0" y="0"/>
            <a:chExt cx="3544195" cy="886048"/>
          </a:xfrm>
        </p:grpSpPr>
        <p:sp>
          <p:nvSpPr>
            <p:cNvPr id="2459" name="Square"/>
            <p:cNvSpPr/>
            <p:nvPr/>
          </p:nvSpPr>
          <p:spPr>
            <a:xfrm>
              <a:off x="0" y="0"/>
              <a:ext cx="886049" cy="886049"/>
            </a:xfrm>
            <a:prstGeom prst="rect">
              <a:avLst/>
            </a:prstGeom>
            <a:solidFill>
              <a:schemeClr val="accent1">
                <a:hueOff val="-136794"/>
                <a:satOff val="-2150"/>
                <a:lumOff val="15693"/>
              </a:schemeClr>
            </a:solidFill>
            <a:ln w="76200" cap="flat">
              <a:solidFill>
                <a:schemeClr val="accent1">
                  <a:hueOff val="203473"/>
                  <a:lumOff val="-13814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b="1" sz="30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460" name="Square"/>
            <p:cNvSpPr/>
            <p:nvPr/>
          </p:nvSpPr>
          <p:spPr>
            <a:xfrm>
              <a:off x="886049" y="0"/>
              <a:ext cx="886049" cy="886049"/>
            </a:xfrm>
            <a:prstGeom prst="rect">
              <a:avLst/>
            </a:prstGeom>
            <a:solidFill>
              <a:schemeClr val="accent1">
                <a:hueOff val="-136794"/>
                <a:satOff val="-2150"/>
                <a:lumOff val="15693"/>
              </a:schemeClr>
            </a:solidFill>
            <a:ln w="76200" cap="flat">
              <a:solidFill>
                <a:schemeClr val="accent1">
                  <a:hueOff val="203473"/>
                  <a:lumOff val="-13814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b="1" sz="30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461" name="Square"/>
            <p:cNvSpPr/>
            <p:nvPr/>
          </p:nvSpPr>
          <p:spPr>
            <a:xfrm>
              <a:off x="1772098" y="0"/>
              <a:ext cx="886049" cy="886049"/>
            </a:xfrm>
            <a:prstGeom prst="rect">
              <a:avLst/>
            </a:prstGeom>
            <a:solidFill>
              <a:schemeClr val="accent1">
                <a:hueOff val="-136794"/>
                <a:satOff val="-2150"/>
                <a:lumOff val="15693"/>
              </a:schemeClr>
            </a:solidFill>
            <a:ln w="76200" cap="flat">
              <a:solidFill>
                <a:schemeClr val="accent1">
                  <a:hueOff val="203473"/>
                  <a:lumOff val="-13814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b="1" sz="30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2462" name="Square"/>
            <p:cNvSpPr/>
            <p:nvPr/>
          </p:nvSpPr>
          <p:spPr>
            <a:xfrm>
              <a:off x="2658146" y="0"/>
              <a:ext cx="886050" cy="886049"/>
            </a:xfrm>
            <a:prstGeom prst="rect">
              <a:avLst/>
            </a:prstGeom>
            <a:solidFill>
              <a:schemeClr val="accent1">
                <a:hueOff val="-136794"/>
                <a:satOff val="-2150"/>
                <a:lumOff val="15693"/>
              </a:schemeClr>
            </a:solidFill>
            <a:ln w="76200" cap="flat">
              <a:solidFill>
                <a:schemeClr val="accent1">
                  <a:hueOff val="203473"/>
                  <a:lumOff val="-13814"/>
                </a:scheme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b="1" sz="3000"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2464" name="Position Y"/>
          <p:cNvSpPr txBox="1"/>
          <p:nvPr/>
        </p:nvSpPr>
        <p:spPr>
          <a:xfrm rot="16200000">
            <a:off x="9924693" y="3210093"/>
            <a:ext cx="3249031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 i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Position Y</a:t>
            </a:r>
          </a:p>
        </p:txBody>
      </p:sp>
      <p:sp>
        <p:nvSpPr>
          <p:cNvPr id="2465" name="Position X"/>
          <p:cNvSpPr txBox="1"/>
          <p:nvPr/>
        </p:nvSpPr>
        <p:spPr>
          <a:xfrm rot="16200000">
            <a:off x="10814968" y="3210093"/>
            <a:ext cx="326019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 i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Position X</a:t>
            </a:r>
          </a:p>
        </p:txBody>
      </p:sp>
      <p:sp>
        <p:nvSpPr>
          <p:cNvPr id="2466" name="Tile Number"/>
          <p:cNvSpPr txBox="1"/>
          <p:nvPr/>
        </p:nvSpPr>
        <p:spPr>
          <a:xfrm rot="16200000">
            <a:off x="11339642" y="2927629"/>
            <a:ext cx="3813958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 i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Tile Number</a:t>
            </a:r>
          </a:p>
        </p:txBody>
      </p:sp>
      <p:sp>
        <p:nvSpPr>
          <p:cNvPr id="2467" name="Flags"/>
          <p:cNvSpPr txBox="1"/>
          <p:nvPr/>
        </p:nvSpPr>
        <p:spPr>
          <a:xfrm rot="16200000">
            <a:off x="13259012" y="3927568"/>
            <a:ext cx="1814079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 i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Flags</a:t>
            </a:r>
          </a:p>
        </p:txBody>
      </p:sp>
      <p:grpSp>
        <p:nvGrpSpPr>
          <p:cNvPr id="2470" name="Group"/>
          <p:cNvGrpSpPr/>
          <p:nvPr/>
        </p:nvGrpSpPr>
        <p:grpSpPr>
          <a:xfrm>
            <a:off x="8975171" y="5434292"/>
            <a:ext cx="6594813" cy="904876"/>
            <a:chOff x="0" y="0"/>
            <a:chExt cx="6594812" cy="904875"/>
          </a:xfrm>
        </p:grpSpPr>
        <p:sp>
          <p:nvSpPr>
            <p:cNvPr id="2468" name="FE00"/>
            <p:cNvSpPr txBox="1"/>
            <p:nvPr/>
          </p:nvSpPr>
          <p:spPr>
            <a:xfrm>
              <a:off x="0" y="0"/>
              <a:ext cx="167331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FE00</a:t>
              </a:r>
            </a:p>
          </p:txBody>
        </p:sp>
        <p:sp>
          <p:nvSpPr>
            <p:cNvPr id="2469" name="0"/>
            <p:cNvSpPr txBox="1"/>
            <p:nvPr/>
          </p:nvSpPr>
          <p:spPr>
            <a:xfrm>
              <a:off x="6086080" y="0"/>
              <a:ext cx="50873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</a:t>
              </a:r>
            </a:p>
          </p:txBody>
        </p:sp>
      </p:grpSp>
      <p:grpSp>
        <p:nvGrpSpPr>
          <p:cNvPr id="2507" name="Group"/>
          <p:cNvGrpSpPr/>
          <p:nvPr/>
        </p:nvGrpSpPr>
        <p:grpSpPr>
          <a:xfrm>
            <a:off x="8922461" y="6565901"/>
            <a:ext cx="6771392" cy="6562921"/>
            <a:chOff x="0" y="0"/>
            <a:chExt cx="6771390" cy="6562919"/>
          </a:xfrm>
        </p:grpSpPr>
        <p:grpSp>
          <p:nvGrpSpPr>
            <p:cNvPr id="2475" name="Group"/>
            <p:cNvGrpSpPr/>
            <p:nvPr/>
          </p:nvGrpSpPr>
          <p:grpSpPr>
            <a:xfrm>
              <a:off x="2160308" y="1141021"/>
              <a:ext cx="3544196" cy="886050"/>
              <a:chOff x="0" y="0"/>
              <a:chExt cx="3544195" cy="886048"/>
            </a:xfrm>
          </p:grpSpPr>
          <p:sp>
            <p:nvSpPr>
              <p:cNvPr id="2471" name="Square"/>
              <p:cNvSpPr/>
              <p:nvPr/>
            </p:nvSpPr>
            <p:spPr>
              <a:xfrm>
                <a:off x="0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72" name="Square"/>
              <p:cNvSpPr/>
              <p:nvPr/>
            </p:nvSpPr>
            <p:spPr>
              <a:xfrm>
                <a:off x="886049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73" name="Square"/>
              <p:cNvSpPr/>
              <p:nvPr/>
            </p:nvSpPr>
            <p:spPr>
              <a:xfrm>
                <a:off x="1772098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74" name="Square"/>
              <p:cNvSpPr/>
              <p:nvPr/>
            </p:nvSpPr>
            <p:spPr>
              <a:xfrm>
                <a:off x="2658146" y="0"/>
                <a:ext cx="886050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grpSp>
          <p:nvGrpSpPr>
            <p:cNvPr id="2480" name="Group"/>
            <p:cNvGrpSpPr/>
            <p:nvPr/>
          </p:nvGrpSpPr>
          <p:grpSpPr>
            <a:xfrm>
              <a:off x="2160308" y="9413"/>
              <a:ext cx="3544196" cy="886050"/>
              <a:chOff x="0" y="0"/>
              <a:chExt cx="3544195" cy="886048"/>
            </a:xfrm>
          </p:grpSpPr>
          <p:sp>
            <p:nvSpPr>
              <p:cNvPr id="2476" name="Square"/>
              <p:cNvSpPr/>
              <p:nvPr/>
            </p:nvSpPr>
            <p:spPr>
              <a:xfrm>
                <a:off x="0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77" name="Square"/>
              <p:cNvSpPr/>
              <p:nvPr/>
            </p:nvSpPr>
            <p:spPr>
              <a:xfrm>
                <a:off x="886049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78" name="Square"/>
              <p:cNvSpPr/>
              <p:nvPr/>
            </p:nvSpPr>
            <p:spPr>
              <a:xfrm>
                <a:off x="1772098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79" name="Square"/>
              <p:cNvSpPr/>
              <p:nvPr/>
            </p:nvSpPr>
            <p:spPr>
              <a:xfrm>
                <a:off x="2658146" y="0"/>
                <a:ext cx="886050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grpSp>
          <p:nvGrpSpPr>
            <p:cNvPr id="2485" name="Group"/>
            <p:cNvGrpSpPr/>
            <p:nvPr/>
          </p:nvGrpSpPr>
          <p:grpSpPr>
            <a:xfrm>
              <a:off x="2160308" y="2272631"/>
              <a:ext cx="3544196" cy="886049"/>
              <a:chOff x="0" y="0"/>
              <a:chExt cx="3544195" cy="886048"/>
            </a:xfrm>
          </p:grpSpPr>
          <p:sp>
            <p:nvSpPr>
              <p:cNvPr id="2481" name="Square"/>
              <p:cNvSpPr/>
              <p:nvPr/>
            </p:nvSpPr>
            <p:spPr>
              <a:xfrm>
                <a:off x="0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82" name="Square"/>
              <p:cNvSpPr/>
              <p:nvPr/>
            </p:nvSpPr>
            <p:spPr>
              <a:xfrm>
                <a:off x="886049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83" name="Square"/>
              <p:cNvSpPr/>
              <p:nvPr/>
            </p:nvSpPr>
            <p:spPr>
              <a:xfrm>
                <a:off x="1772098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84" name="Square"/>
              <p:cNvSpPr/>
              <p:nvPr/>
            </p:nvSpPr>
            <p:spPr>
              <a:xfrm>
                <a:off x="2658146" y="0"/>
                <a:ext cx="886050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grpSp>
          <p:nvGrpSpPr>
            <p:cNvPr id="2490" name="Group"/>
            <p:cNvGrpSpPr/>
            <p:nvPr/>
          </p:nvGrpSpPr>
          <p:grpSpPr>
            <a:xfrm>
              <a:off x="2160308" y="3404239"/>
              <a:ext cx="3544196" cy="886050"/>
              <a:chOff x="0" y="0"/>
              <a:chExt cx="3544195" cy="886048"/>
            </a:xfrm>
          </p:grpSpPr>
          <p:sp>
            <p:nvSpPr>
              <p:cNvPr id="2486" name="Square"/>
              <p:cNvSpPr/>
              <p:nvPr/>
            </p:nvSpPr>
            <p:spPr>
              <a:xfrm>
                <a:off x="0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87" name="Square"/>
              <p:cNvSpPr/>
              <p:nvPr/>
            </p:nvSpPr>
            <p:spPr>
              <a:xfrm>
                <a:off x="886049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88" name="Square"/>
              <p:cNvSpPr/>
              <p:nvPr/>
            </p:nvSpPr>
            <p:spPr>
              <a:xfrm>
                <a:off x="1772098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89" name="Square"/>
              <p:cNvSpPr/>
              <p:nvPr/>
            </p:nvSpPr>
            <p:spPr>
              <a:xfrm>
                <a:off x="2658146" y="0"/>
                <a:ext cx="886050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sp>
          <p:nvSpPr>
            <p:cNvPr id="2491" name="FE04"/>
            <p:cNvSpPr txBox="1"/>
            <p:nvPr/>
          </p:nvSpPr>
          <p:spPr>
            <a:xfrm>
              <a:off x="52709" y="0"/>
              <a:ext cx="167331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FE04</a:t>
              </a:r>
            </a:p>
          </p:txBody>
        </p:sp>
        <p:sp>
          <p:nvSpPr>
            <p:cNvPr id="2492" name="FE08"/>
            <p:cNvSpPr txBox="1"/>
            <p:nvPr/>
          </p:nvSpPr>
          <p:spPr>
            <a:xfrm>
              <a:off x="52709" y="1131609"/>
              <a:ext cx="167331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FE08</a:t>
              </a:r>
            </a:p>
          </p:txBody>
        </p:sp>
        <p:sp>
          <p:nvSpPr>
            <p:cNvPr id="2493" name="FE0C"/>
            <p:cNvSpPr txBox="1"/>
            <p:nvPr/>
          </p:nvSpPr>
          <p:spPr>
            <a:xfrm>
              <a:off x="0" y="2263217"/>
              <a:ext cx="177873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FE0C</a:t>
              </a:r>
            </a:p>
          </p:txBody>
        </p:sp>
        <p:sp>
          <p:nvSpPr>
            <p:cNvPr id="2494" name="FE10"/>
            <p:cNvSpPr txBox="1"/>
            <p:nvPr/>
          </p:nvSpPr>
          <p:spPr>
            <a:xfrm>
              <a:off x="52709" y="3394826"/>
              <a:ext cx="167331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FE10</a:t>
              </a:r>
            </a:p>
          </p:txBody>
        </p:sp>
        <p:sp>
          <p:nvSpPr>
            <p:cNvPr id="2495" name="FE9C"/>
            <p:cNvSpPr txBox="1"/>
            <p:nvPr/>
          </p:nvSpPr>
          <p:spPr>
            <a:xfrm>
              <a:off x="0" y="5658044"/>
              <a:ext cx="177873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FE9C</a:t>
              </a:r>
            </a:p>
          </p:txBody>
        </p:sp>
        <p:grpSp>
          <p:nvGrpSpPr>
            <p:cNvPr id="2500" name="Group"/>
            <p:cNvGrpSpPr/>
            <p:nvPr/>
          </p:nvGrpSpPr>
          <p:grpSpPr>
            <a:xfrm>
              <a:off x="2160308" y="5667457"/>
              <a:ext cx="3544196" cy="886049"/>
              <a:chOff x="0" y="0"/>
              <a:chExt cx="3544195" cy="886048"/>
            </a:xfrm>
          </p:grpSpPr>
          <p:sp>
            <p:nvSpPr>
              <p:cNvPr id="2496" name="Square"/>
              <p:cNvSpPr/>
              <p:nvPr/>
            </p:nvSpPr>
            <p:spPr>
              <a:xfrm>
                <a:off x="0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97" name="Square"/>
              <p:cNvSpPr/>
              <p:nvPr/>
            </p:nvSpPr>
            <p:spPr>
              <a:xfrm>
                <a:off x="886049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98" name="Square"/>
              <p:cNvSpPr/>
              <p:nvPr/>
            </p:nvSpPr>
            <p:spPr>
              <a:xfrm>
                <a:off x="1772098" y="0"/>
                <a:ext cx="886049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  <p:sp>
            <p:nvSpPr>
              <p:cNvPr id="2499" name="Square"/>
              <p:cNvSpPr/>
              <p:nvPr/>
            </p:nvSpPr>
            <p:spPr>
              <a:xfrm>
                <a:off x="2658146" y="0"/>
                <a:ext cx="886050" cy="886049"/>
              </a:xfrm>
              <a:prstGeom prst="rect">
                <a:avLst/>
              </a:prstGeom>
              <a:solidFill>
                <a:schemeClr val="accent1">
                  <a:hueOff val="-136794"/>
                  <a:satOff val="-2150"/>
                  <a:lumOff val="15693"/>
                </a:schemeClr>
              </a:solidFill>
              <a:ln w="76200" cap="flat">
                <a:solidFill>
                  <a:schemeClr val="accent1">
                    <a:hueOff val="203473"/>
                    <a:lumOff val="-13814"/>
                  </a:schemeClr>
                </a:solidFill>
                <a:prstDash val="solid"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584200">
                  <a:defRPr b="1" sz="3000">
                    <a:effectLst>
                      <a:outerShdw sx="100000" sy="100000" kx="0" ky="0" algn="b" rotWithShape="0" blurRad="38100" dist="12700" dir="540000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</a:p>
            </p:txBody>
          </p:sp>
        </p:grpSp>
        <p:sp>
          <p:nvSpPr>
            <p:cNvPr id="2501" name="…"/>
            <p:cNvSpPr txBox="1"/>
            <p:nvPr/>
          </p:nvSpPr>
          <p:spPr>
            <a:xfrm rot="16200000">
              <a:off x="2750113" y="4478698"/>
              <a:ext cx="79057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…</a:t>
              </a:r>
            </a:p>
          </p:txBody>
        </p:sp>
        <p:sp>
          <p:nvSpPr>
            <p:cNvPr id="2502" name="1"/>
            <p:cNvSpPr txBox="1"/>
            <p:nvPr/>
          </p:nvSpPr>
          <p:spPr>
            <a:xfrm>
              <a:off x="6138790" y="0"/>
              <a:ext cx="50873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503" name="2"/>
            <p:cNvSpPr txBox="1"/>
            <p:nvPr/>
          </p:nvSpPr>
          <p:spPr>
            <a:xfrm>
              <a:off x="6138790" y="1131609"/>
              <a:ext cx="50873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504" name="3"/>
            <p:cNvSpPr txBox="1"/>
            <p:nvPr/>
          </p:nvSpPr>
          <p:spPr>
            <a:xfrm>
              <a:off x="6086080" y="2263217"/>
              <a:ext cx="50873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505" name="4"/>
            <p:cNvSpPr txBox="1"/>
            <p:nvPr/>
          </p:nvSpPr>
          <p:spPr>
            <a:xfrm>
              <a:off x="6086080" y="3394826"/>
              <a:ext cx="50873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506" name="39"/>
            <p:cNvSpPr txBox="1"/>
            <p:nvPr/>
          </p:nvSpPr>
          <p:spPr>
            <a:xfrm>
              <a:off x="5909502" y="5658044"/>
              <a:ext cx="86188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39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2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xit" nodeType="after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up)" transition="out">
                                      <p:cBhvr>
                                        <p:cTn id="10" dur="1000" fill="hold"/>
                                        <p:tgtEl>
                                          <p:spTgt spid="2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2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Class="entr" nodeType="afterEffect" presetSubtype="4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9" dur="500"/>
                                        <p:tgtEl>
                                          <p:spTgt spid="2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Class="entr" nodeType="afterEffect" presetSubtype="4" presetID="22" grpId="5" fill="hold">
                                  <p:stCondLst>
                                    <p:cond delay="1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3" dur="500"/>
                                        <p:tgtEl>
                                          <p:spTgt spid="2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150"/>
                            </p:stCondLst>
                            <p:childTnLst>
                              <p:par>
                                <p:cTn id="25" presetClass="entr" nodeType="afterEffect" presetSubtype="4" presetID="22" grpId="6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7" dur="500"/>
                                        <p:tgtEl>
                                          <p:spTgt spid="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50"/>
                            </p:stCondLst>
                            <p:childTnLst>
                              <p:par>
                                <p:cTn id="29" presetClass="entr" nodeType="afterEffect" presetSubtype="4" presetID="22" grpId="7" fill="hold">
                                  <p:stCondLst>
                                    <p:cond delay="4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1" dur="500"/>
                                        <p:tgtEl>
                                          <p:spTgt spid="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6" dur="499"/>
                                        <p:tgtEl>
                                          <p:spTgt spid="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1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41" dur="1000"/>
                                        <p:tgtEl>
                                          <p:spTgt spid="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Class="entr" nodeType="afterEffect" presetSubtype="1" presetID="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99" fill="hold"/>
                                        <p:tgtEl>
                                          <p:spTgt spid="2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99" fill="hold"/>
                                        <p:tgtEl>
                                          <p:spTgt spid="2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64" grpId="4"/>
      <p:bldP build="whole" bldLvl="1" animBg="1" rev="0" advAuto="0" spid="2463" grpId="3"/>
      <p:bldP build="whole" bldLvl="1" animBg="1" rev="0" advAuto="0" spid="2455" grpId="1"/>
      <p:bldP build="whole" bldLvl="1" animBg="1" rev="0" advAuto="0" spid="2470" grpId="8"/>
      <p:bldP build="whole" bldLvl="1" animBg="1" rev="0" advAuto="0" spid="2454" grpId="10"/>
      <p:bldP build="whole" bldLvl="1" animBg="1" rev="0" advAuto="0" spid="2467" grpId="7"/>
      <p:bldP build="whole" bldLvl="1" animBg="1" rev="0" advAuto="0" spid="2507" grpId="9"/>
      <p:bldP build="whole" bldLvl="1" animBg="1" rev="0" advAuto="0" spid="2458" grpId="2"/>
      <p:bldP build="whole" bldLvl="1" animBg="1" rev="0" advAuto="0" spid="2466" grpId="6"/>
      <p:bldP build="whole" bldLvl="1" animBg="1" rev="0" advAuto="0" spid="2465" grpId="5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9" name="Rectangle"/>
          <p:cNvSpPr/>
          <p:nvPr/>
        </p:nvSpPr>
        <p:spPr>
          <a:xfrm>
            <a:off x="388068" y="486122"/>
            <a:ext cx="23607864" cy="1274375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2510" name="Table"/>
          <p:cNvGraphicFramePr/>
          <p:nvPr/>
        </p:nvGraphicFramePr>
        <p:xfrm>
          <a:off x="9138692" y="3557461"/>
          <a:ext cx="3048001" cy="254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11" name="Table"/>
          <p:cNvGraphicFramePr/>
          <p:nvPr/>
        </p:nvGraphicFramePr>
        <p:xfrm>
          <a:off x="12197307" y="3557461"/>
          <a:ext cx="3048001" cy="254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512" name="Table"/>
          <p:cNvGraphicFramePr/>
          <p:nvPr/>
        </p:nvGraphicFramePr>
        <p:xfrm>
          <a:off x="9138692" y="6094538"/>
          <a:ext cx="3048001" cy="4064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000000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676767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676767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513" name="Table"/>
          <p:cNvGraphicFramePr/>
          <p:nvPr/>
        </p:nvGraphicFramePr>
        <p:xfrm>
          <a:off x="12197307" y="6094538"/>
          <a:ext cx="3048001" cy="4064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508000"/>
                <a:gridCol w="508000"/>
                <a:gridCol w="508000"/>
                <a:gridCol w="508000"/>
                <a:gridCol w="508000"/>
                <a:gridCol w="508000"/>
              </a:tblGrid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B9B9B9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solidFill>
                      <a:srgbClr val="B9B9B9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514" name="Table"/>
          <p:cNvGraphicFramePr/>
          <p:nvPr/>
        </p:nvGraphicFramePr>
        <p:xfrm>
          <a:off x="8367172" y="11539191"/>
          <a:ext cx="9232901" cy="5715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0900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 Control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/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OBJ Size         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515" name="8x8 or 8x16"/>
          <p:cNvSpPr/>
          <p:nvPr/>
        </p:nvSpPr>
        <p:spPr>
          <a:xfrm>
            <a:off x="7578211" y="780219"/>
            <a:ext cx="9227578" cy="1265981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8x8 or 8x16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24782 -0.046403" origin="layout" pathEditMode="relative">
                                      <p:cBhvr>
                                        <p:cTn id="6" dur="500" fill="hold"/>
                                        <p:tgtEl>
                                          <p:spTgt spid="2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with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26866 -0.046403" origin="layout" pathEditMode="relative">
                                      <p:cBhvr>
                                        <p:cTn id="9" dur="500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24782 0.046403" origin="layout" pathEditMode="relative">
                                      <p:cBhvr>
                                        <p:cTn id="12" dur="500" fill="hold"/>
                                        <p:tgtEl>
                                          <p:spTgt spid="2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26866 0.046403" origin="layout" pathEditMode="relative">
                                      <p:cBhvr>
                                        <p:cTn id="15" dur="500" fill="hold"/>
                                        <p:tgtEl>
                                          <p:spTgt spid="2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24782 -0.046403 C -0.024782 -0.046403 -0.024782 -0.046403 -0.024782 0.001745" origin="layout" pathEditMode="relative">
                                      <p:cBhvr>
                                        <p:cTn id="19" dur="500" fill="hold"/>
                                        <p:tgtEl>
                                          <p:spTgt spid="2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26866 -0.046403 L 0.026866 -0.000107" origin="layout" pathEditMode="relative">
                                      <p:cBhvr>
                                        <p:cTn id="22" dur="500" fill="hold"/>
                                        <p:tgtEl>
                                          <p:spTgt spid="2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path" nodeType="with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24782 0.046403 L -0.024782 0.001958" origin="layout" pathEditMode="relative">
                                      <p:cBhvr>
                                        <p:cTn id="25" dur="500" fill="hold"/>
                                        <p:tgtEl>
                                          <p:spTgt spid="2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path" nodeType="with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26866 0.046403 L 0.026866 0.000107" origin="layout" pathEditMode="relative">
                                      <p:cBhvr>
                                        <p:cTn id="28" dur="500" fill="hold"/>
                                        <p:tgtEl>
                                          <p:spTgt spid="2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Class="entr" nodeType="afterEffect" presetSubtype="4" presetID="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99" fill="hold"/>
                                        <p:tgtEl>
                                          <p:spTgt spid="2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99" fill="hold"/>
                                        <p:tgtEl>
                                          <p:spTgt spid="2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99"/>
                            </p:stCondLst>
                            <p:childTnLst>
                              <p:par>
                                <p:cTn id="35" presetClass="entr" nodeType="afterEffect" presetSubtype="1" presetID="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99" fill="hold"/>
                                        <p:tgtEl>
                                          <p:spTgt spid="2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9" fill="hold"/>
                                        <p:tgtEl>
                                          <p:spTgt spid="2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14" grpId="9"/>
      <p:bldP build="whole" bldLvl="1" animBg="1" rev="0" advAuto="0" spid="2515" grpId="1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Rectangle"/>
          <p:cNvSpPr/>
          <p:nvPr/>
        </p:nvSpPr>
        <p:spPr>
          <a:xfrm>
            <a:off x="7852763" y="3205075"/>
            <a:ext cx="8128001" cy="7315201"/>
          </a:xfrm>
          <a:prstGeom prst="rect">
            <a:avLst/>
          </a:prstGeom>
          <a:solidFill>
            <a:srgbClr val="767C2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518" name="LCD Off"/>
          <p:cNvSpPr txBox="1"/>
          <p:nvPr/>
        </p:nvSpPr>
        <p:spPr>
          <a:xfrm>
            <a:off x="7934052" y="3183024"/>
            <a:ext cx="2026252" cy="739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39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LCD Off</a:t>
            </a:r>
          </a:p>
        </p:txBody>
      </p:sp>
      <p:grpSp>
        <p:nvGrpSpPr>
          <p:cNvPr id="2521" name="Group"/>
          <p:cNvGrpSpPr/>
          <p:nvPr/>
        </p:nvGrpSpPr>
        <p:grpSpPr>
          <a:xfrm>
            <a:off x="7852763" y="3187698"/>
            <a:ext cx="8128001" cy="7340604"/>
            <a:chOff x="0" y="0"/>
            <a:chExt cx="8128000" cy="7340602"/>
          </a:xfrm>
        </p:grpSpPr>
        <p:sp>
          <p:nvSpPr>
            <p:cNvPr id="2519" name="Rectangle"/>
            <p:cNvSpPr/>
            <p:nvPr/>
          </p:nvSpPr>
          <p:spPr>
            <a:xfrm>
              <a:off x="0" y="25402"/>
              <a:ext cx="8128000" cy="7315201"/>
            </a:xfrm>
            <a:prstGeom prst="rect">
              <a:avLst/>
            </a:prstGeom>
            <a:solidFill>
              <a:srgbClr val="5E7B4C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520" name="LCD On (00)"/>
            <p:cNvSpPr txBox="1"/>
            <p:nvPr/>
          </p:nvSpPr>
          <p:spPr>
            <a:xfrm>
              <a:off x="77422" y="0"/>
              <a:ext cx="3017336" cy="7397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LCD On (00)</a:t>
              </a:r>
            </a:p>
          </p:txBody>
        </p:sp>
      </p:grpSp>
      <p:grpSp>
        <p:nvGrpSpPr>
          <p:cNvPr id="2524" name="Group"/>
          <p:cNvGrpSpPr/>
          <p:nvPr/>
        </p:nvGrpSpPr>
        <p:grpSpPr>
          <a:xfrm>
            <a:off x="7852763" y="3200400"/>
            <a:ext cx="8128001" cy="7315200"/>
            <a:chOff x="0" y="0"/>
            <a:chExt cx="8128000" cy="7315200"/>
          </a:xfrm>
        </p:grpSpPr>
        <p:sp>
          <p:nvSpPr>
            <p:cNvPr id="2522" name="Rectangle"/>
            <p:cNvSpPr/>
            <p:nvPr/>
          </p:nvSpPr>
          <p:spPr>
            <a:xfrm>
              <a:off x="0" y="0"/>
              <a:ext cx="8128000" cy="7315200"/>
            </a:xfrm>
            <a:prstGeom prst="rect">
              <a:avLst/>
            </a:prstGeom>
            <a:solidFill>
              <a:srgbClr val="496C5B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523" name="Background (01)"/>
            <p:cNvSpPr txBox="1"/>
            <p:nvPr/>
          </p:nvSpPr>
          <p:spPr>
            <a:xfrm>
              <a:off x="105460" y="76106"/>
              <a:ext cx="4063560" cy="7397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Background (01)</a:t>
              </a:r>
            </a:p>
          </p:txBody>
        </p:sp>
      </p:grpSp>
      <p:grpSp>
        <p:nvGrpSpPr>
          <p:cNvPr id="2527" name="Group"/>
          <p:cNvGrpSpPr/>
          <p:nvPr/>
        </p:nvGrpSpPr>
        <p:grpSpPr>
          <a:xfrm>
            <a:off x="12835942" y="3200399"/>
            <a:ext cx="3132791" cy="7315201"/>
            <a:chOff x="0" y="0"/>
            <a:chExt cx="3132790" cy="7315200"/>
          </a:xfrm>
        </p:grpSpPr>
        <p:sp>
          <p:nvSpPr>
            <p:cNvPr id="2525" name="Rectangle"/>
            <p:cNvSpPr/>
            <p:nvPr/>
          </p:nvSpPr>
          <p:spPr>
            <a:xfrm>
              <a:off x="0" y="0"/>
              <a:ext cx="3132791" cy="7315200"/>
            </a:xfrm>
            <a:prstGeom prst="rect">
              <a:avLst/>
            </a:prstGeom>
            <a:solidFill>
              <a:srgbClr val="3B5D59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526" name="Window (10)"/>
            <p:cNvSpPr txBox="1"/>
            <p:nvPr/>
          </p:nvSpPr>
          <p:spPr>
            <a:xfrm>
              <a:off x="32574" y="51641"/>
              <a:ext cx="3067640" cy="7397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9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Window (10)</a:t>
              </a:r>
            </a:p>
          </p:txBody>
        </p:sp>
      </p:grpSp>
      <p:grpSp>
        <p:nvGrpSpPr>
          <p:cNvPr id="2530" name="Group"/>
          <p:cNvGrpSpPr/>
          <p:nvPr/>
        </p:nvGrpSpPr>
        <p:grpSpPr>
          <a:xfrm>
            <a:off x="4135487" y="-240642"/>
            <a:ext cx="15562552" cy="25543403"/>
            <a:chOff x="0" y="0"/>
            <a:chExt cx="15562550" cy="25543402"/>
          </a:xfrm>
        </p:grpSpPr>
        <p:pic>
          <p:nvPicPr>
            <p:cNvPr id="2528" name="Game Boy.png" descr="Game Boy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5562551" cy="25543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29" name="Circle"/>
            <p:cNvSpPr/>
            <p:nvPr/>
          </p:nvSpPr>
          <p:spPr>
            <a:xfrm>
              <a:off x="2103227" y="5732827"/>
              <a:ext cx="411692" cy="411692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aphicFrame>
        <p:nvGraphicFramePr>
          <p:cNvPr id="2531" name="Table"/>
          <p:cNvGraphicFramePr/>
          <p:nvPr/>
        </p:nvGraphicFramePr>
        <p:xfrm>
          <a:off x="12202581" y="6197600"/>
          <a:ext cx="5115649" cy="556239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1600"/>
                <a:gridCol w="101600"/>
                <a:gridCol w="101600"/>
                <a:gridCol w="101600"/>
                <a:gridCol w="101600"/>
                <a:gridCol w="101600"/>
                <a:gridCol w="101600"/>
                <a:gridCol w="101600"/>
                <a:gridCol w="101600"/>
                <a:gridCol w="101600"/>
                <a:gridCol w="101600"/>
                <a:gridCol w="101600"/>
              </a:tblGrid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496C5B"/>
                    </a:solidFill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C5E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1016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364F4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2532" name="Table"/>
          <p:cNvGraphicFramePr/>
          <p:nvPr/>
        </p:nvGraphicFramePr>
        <p:xfrm>
          <a:off x="562462" y="11896059"/>
          <a:ext cx="14716126" cy="101441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270000"/>
                <a:gridCol w="1270000"/>
                <a:gridCol w="1270000"/>
                <a:gridCol w="1270000"/>
                <a:gridCol w="1270000"/>
              </a:tblGrid>
              <a:tr h="1270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Off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767C24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5E7B4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496C5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3B5D5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3A565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33" name="Table"/>
          <p:cNvGraphicFramePr/>
          <p:nvPr/>
        </p:nvGraphicFramePr>
        <p:xfrm>
          <a:off x="15053119" y="10445291"/>
          <a:ext cx="9232901" cy="5715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0900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 Control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LCD Display Enable        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Window Enable     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OBJ Enable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Background Enable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34" name="Layers"/>
          <p:cNvSpPr/>
          <p:nvPr/>
        </p:nvSpPr>
        <p:spPr>
          <a:xfrm>
            <a:off x="226445" y="241347"/>
            <a:ext cx="3014626" cy="1265980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Layers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99" fill="hold"/>
                                        <p:tgtEl>
                                          <p:spTgt spid="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9" fill="hold"/>
                                        <p:tgtEl>
                                          <p:spTgt spid="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300"/>
                                        <p:tgtEl>
                                          <p:spTgt spid="2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"/>
                            </p:stCondLst>
                            <p:childTnLst>
                              <p:par>
                                <p:cTn id="20" presetClass="entr" nodeType="after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99" fill="hold"/>
                                        <p:tgtEl>
                                          <p:spTgt spid="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99" fill="hold"/>
                                        <p:tgtEl>
                                          <p:spTgt spid="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1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8" dur="499"/>
                                        <p:tgtEl>
                                          <p:spTgt spid="2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3" dur="499"/>
                                        <p:tgtEl>
                                          <p:spTgt spid="2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1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8" dur="499"/>
                                        <p:tgtEl>
                                          <p:spTgt spid="2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1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43" dur="400"/>
                                        <p:tgtEl>
                                          <p:spTgt spid="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18" grpId="3"/>
      <p:bldP build="whole" bldLvl="1" animBg="1" rev="0" advAuto="0" spid="2533" grpId="1"/>
      <p:bldP build="whole" bldLvl="1" animBg="1" rev="0" advAuto="0" spid="2534" grpId="2"/>
      <p:bldP build="whole" bldLvl="1" animBg="1" rev="0" advAuto="0" spid="2527" grpId="7"/>
      <p:bldP build="whole" bldLvl="1" animBg="1" rev="0" advAuto="0" spid="2524" grpId="6"/>
      <p:bldP build="whole" bldLvl="1" animBg="1" rev="0" advAuto="0" spid="2521" grpId="5"/>
      <p:bldP build="whole" bldLvl="1" animBg="1" rev="0" advAuto="0" spid="2531" grpId="8"/>
      <p:bldP build="whole" bldLvl="1" animBg="1" rev="0" advAuto="0" spid="2532" grpId="4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6" name="Group"/>
          <p:cNvGrpSpPr/>
          <p:nvPr/>
        </p:nvGrpSpPr>
        <p:grpSpPr>
          <a:xfrm>
            <a:off x="388921" y="10702174"/>
            <a:ext cx="23606159" cy="1957023"/>
            <a:chOff x="0" y="0"/>
            <a:chExt cx="23606157" cy="1957022"/>
          </a:xfrm>
        </p:grpSpPr>
        <p:sp>
          <p:nvSpPr>
            <p:cNvPr id="2538" name="Rectangle"/>
            <p:cNvSpPr/>
            <p:nvPr/>
          </p:nvSpPr>
          <p:spPr>
            <a:xfrm>
              <a:off x="44586" y="4437"/>
              <a:ext cx="23561572" cy="1210964"/>
            </a:xfrm>
            <a:prstGeom prst="rect">
              <a:avLst/>
            </a:prstGeom>
            <a:gradFill flip="none" rotWithShape="1">
              <a:gsLst>
                <a:gs pos="0">
                  <a:srgbClr val="A6AAA8"/>
                </a:gs>
                <a:gs pos="100000">
                  <a:srgbClr val="53585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36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39" name="8000"/>
            <p:cNvSpPr txBox="1"/>
            <p:nvPr/>
          </p:nvSpPr>
          <p:spPr>
            <a:xfrm>
              <a:off x="0" y="1255972"/>
              <a:ext cx="1534498" cy="70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8000</a:t>
              </a:r>
            </a:p>
          </p:txBody>
        </p:sp>
        <p:sp>
          <p:nvSpPr>
            <p:cNvPr id="2540" name="9000"/>
            <p:cNvSpPr txBox="1"/>
            <p:nvPr/>
          </p:nvSpPr>
          <p:spPr>
            <a:xfrm>
              <a:off x="11853536" y="1255972"/>
              <a:ext cx="1441747" cy="70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9000</a:t>
              </a:r>
            </a:p>
          </p:txBody>
        </p:sp>
        <p:sp>
          <p:nvSpPr>
            <p:cNvPr id="2541" name="8800"/>
            <p:cNvSpPr txBox="1"/>
            <p:nvPr/>
          </p:nvSpPr>
          <p:spPr>
            <a:xfrm>
              <a:off x="5813801" y="1204799"/>
              <a:ext cx="1534499" cy="70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8800</a:t>
              </a:r>
            </a:p>
          </p:txBody>
        </p:sp>
        <p:sp>
          <p:nvSpPr>
            <p:cNvPr id="2542" name="9800"/>
            <p:cNvSpPr txBox="1"/>
            <p:nvPr/>
          </p:nvSpPr>
          <p:spPr>
            <a:xfrm>
              <a:off x="17734922" y="1255972"/>
              <a:ext cx="1439758" cy="70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9800</a:t>
              </a:r>
            </a:p>
          </p:txBody>
        </p:sp>
        <p:sp>
          <p:nvSpPr>
            <p:cNvPr id="2543" name="Line"/>
            <p:cNvSpPr/>
            <p:nvPr/>
          </p:nvSpPr>
          <p:spPr>
            <a:xfrm>
              <a:off x="5941938" y="8785"/>
              <a:ext cx="1" cy="1212024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defRPr sz="16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4" name="Line"/>
            <p:cNvSpPr/>
            <p:nvPr/>
          </p:nvSpPr>
          <p:spPr>
            <a:xfrm>
              <a:off x="11836966" y="0"/>
              <a:ext cx="1" cy="1212024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defRPr sz="16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45" name="Line"/>
            <p:cNvSpPr/>
            <p:nvPr/>
          </p:nvSpPr>
          <p:spPr>
            <a:xfrm>
              <a:off x="17731992" y="3908"/>
              <a:ext cx="1" cy="1212024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defRPr sz="16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sp>
        <p:nvSpPr>
          <p:cNvPr id="2547" name="Sprite Tiles"/>
          <p:cNvSpPr/>
          <p:nvPr/>
        </p:nvSpPr>
        <p:spPr>
          <a:xfrm>
            <a:off x="6314599" y="8230359"/>
            <a:ext cx="11763830" cy="1210965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Sprite Tiles</a:t>
            </a:r>
          </a:p>
        </p:txBody>
      </p:sp>
      <p:sp>
        <p:nvSpPr>
          <p:cNvPr id="2548" name="BG Tiles"/>
          <p:cNvSpPr/>
          <p:nvPr/>
        </p:nvSpPr>
        <p:spPr>
          <a:xfrm>
            <a:off x="6314599" y="6692638"/>
            <a:ext cx="11763830" cy="1210964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BG Tiles</a:t>
            </a:r>
          </a:p>
        </p:txBody>
      </p:sp>
      <p:sp>
        <p:nvSpPr>
          <p:cNvPr id="2549" name="BG Map"/>
          <p:cNvSpPr/>
          <p:nvPr/>
        </p:nvSpPr>
        <p:spPr>
          <a:xfrm>
            <a:off x="6305571" y="5170053"/>
            <a:ext cx="2946401" cy="1210965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BG Map</a:t>
            </a:r>
          </a:p>
        </p:txBody>
      </p:sp>
      <p:sp>
        <p:nvSpPr>
          <p:cNvPr id="2550" name="Window Map"/>
          <p:cNvSpPr/>
          <p:nvPr/>
        </p:nvSpPr>
        <p:spPr>
          <a:xfrm>
            <a:off x="6305571" y="3647469"/>
            <a:ext cx="2946401" cy="1210964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Window Map</a:t>
            </a:r>
          </a:p>
        </p:txBody>
      </p:sp>
      <p:sp>
        <p:nvSpPr>
          <p:cNvPr id="2551" name="4 KB"/>
          <p:cNvSpPr txBox="1"/>
          <p:nvPr/>
        </p:nvSpPr>
        <p:spPr>
          <a:xfrm>
            <a:off x="4603223" y="8408990"/>
            <a:ext cx="153225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4 KB</a:t>
            </a:r>
          </a:p>
        </p:txBody>
      </p:sp>
      <p:sp>
        <p:nvSpPr>
          <p:cNvPr id="2552" name="4 KB"/>
          <p:cNvSpPr txBox="1"/>
          <p:nvPr/>
        </p:nvSpPr>
        <p:spPr>
          <a:xfrm>
            <a:off x="4603223" y="6845682"/>
            <a:ext cx="153225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4 KB</a:t>
            </a:r>
          </a:p>
        </p:txBody>
      </p:sp>
      <p:sp>
        <p:nvSpPr>
          <p:cNvPr id="2553" name="1 KB"/>
          <p:cNvSpPr txBox="1"/>
          <p:nvPr/>
        </p:nvSpPr>
        <p:spPr>
          <a:xfrm>
            <a:off x="4603223" y="5323097"/>
            <a:ext cx="153225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1 KB</a:t>
            </a:r>
          </a:p>
        </p:txBody>
      </p:sp>
      <p:sp>
        <p:nvSpPr>
          <p:cNvPr id="2554" name="1 KB"/>
          <p:cNvSpPr txBox="1"/>
          <p:nvPr/>
        </p:nvSpPr>
        <p:spPr>
          <a:xfrm>
            <a:off x="4603223" y="3800513"/>
            <a:ext cx="153225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1 KB</a:t>
            </a:r>
          </a:p>
        </p:txBody>
      </p:sp>
      <p:sp>
        <p:nvSpPr>
          <p:cNvPr id="2555" name="256 tiles x 16 bytes"/>
          <p:cNvSpPr txBox="1"/>
          <p:nvPr/>
        </p:nvSpPr>
        <p:spPr>
          <a:xfrm>
            <a:off x="18257549" y="8383403"/>
            <a:ext cx="5626101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256 tiles x 16 bytes</a:t>
            </a:r>
          </a:p>
        </p:txBody>
      </p:sp>
      <p:sp>
        <p:nvSpPr>
          <p:cNvPr id="2556" name="256 tiles x 16 bytes"/>
          <p:cNvSpPr txBox="1"/>
          <p:nvPr/>
        </p:nvSpPr>
        <p:spPr>
          <a:xfrm>
            <a:off x="18257549" y="6845682"/>
            <a:ext cx="5626101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256 tiles x 16 bytes</a:t>
            </a:r>
          </a:p>
        </p:txBody>
      </p:sp>
      <p:sp>
        <p:nvSpPr>
          <p:cNvPr id="2557" name="32 x 32 indexes"/>
          <p:cNvSpPr txBox="1"/>
          <p:nvPr/>
        </p:nvSpPr>
        <p:spPr>
          <a:xfrm>
            <a:off x="18239788" y="5307960"/>
            <a:ext cx="4638041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32 x 32 indexes</a:t>
            </a:r>
          </a:p>
        </p:txBody>
      </p:sp>
      <p:sp>
        <p:nvSpPr>
          <p:cNvPr id="2558" name="32 x 32 indexes"/>
          <p:cNvSpPr txBox="1"/>
          <p:nvPr/>
        </p:nvSpPr>
        <p:spPr>
          <a:xfrm>
            <a:off x="18239788" y="3785376"/>
            <a:ext cx="4638041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32 x 32 indexes</a:t>
            </a:r>
          </a:p>
        </p:txBody>
      </p:sp>
      <p:sp>
        <p:nvSpPr>
          <p:cNvPr id="2559" name="?"/>
          <p:cNvSpPr txBox="1"/>
          <p:nvPr/>
        </p:nvSpPr>
        <p:spPr>
          <a:xfrm>
            <a:off x="7130795" y="3048776"/>
            <a:ext cx="1295953" cy="2378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4700">
                <a:solidFill>
                  <a:srgbClr val="FFDF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2560" name="?"/>
          <p:cNvSpPr txBox="1"/>
          <p:nvPr/>
        </p:nvSpPr>
        <p:spPr>
          <a:xfrm>
            <a:off x="7130795" y="4586497"/>
            <a:ext cx="1295953" cy="2378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14700">
                <a:solidFill>
                  <a:srgbClr val="FFDF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2561" name="VRAM Memory Map"/>
          <p:cNvSpPr/>
          <p:nvPr/>
        </p:nvSpPr>
        <p:spPr>
          <a:xfrm>
            <a:off x="8715759" y="951177"/>
            <a:ext cx="6952482" cy="1265981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VRAM Memory Map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2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2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" dur="499"/>
                                        <p:tgtEl>
                                          <p:spTgt spid="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99"/>
                            </p:stCondLst>
                            <p:childTnLst>
                              <p:par>
                                <p:cTn id="15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100"/>
                                        <p:tgtEl>
                                          <p:spTgt spid="2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99"/>
                            </p:stCondLst>
                            <p:childTnLst>
                              <p:par>
                                <p:cTn id="19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499"/>
                                        <p:tgtEl>
                                          <p:spTgt spid="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6" dur="499"/>
                                        <p:tgtEl>
                                          <p:spTgt spid="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9"/>
                            </p:stCondLst>
                            <p:childTnLst>
                              <p:par>
                                <p:cTn id="28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"/>
                                        <p:tgtEl>
                                          <p:spTgt spid="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99"/>
                            </p:stCondLst>
                            <p:childTnLst>
                              <p:par>
                                <p:cTn id="32" presetClass="entr" nodeType="after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499"/>
                                        <p:tgtEl>
                                          <p:spTgt spid="2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9" dur="300"/>
                                        <p:tgtEl>
                                          <p:spTgt spid="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"/>
                            </p:stCondLst>
                            <p:childTnLst>
                              <p:par>
                                <p:cTn id="41" presetClass="entr" nodeType="after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00"/>
                                        <p:tgtEl>
                                          <p:spTgt spid="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"/>
                            </p:stCondLst>
                            <p:childTnLst>
                              <p:par>
                                <p:cTn id="45" presetClass="entr" nodeType="after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499"/>
                                        <p:tgtEl>
                                          <p:spTgt spid="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2" dur="300"/>
                                        <p:tgtEl>
                                          <p:spTgt spid="2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"/>
                            </p:stCondLst>
                            <p:childTnLst>
                              <p:par>
                                <p:cTn id="54" presetClass="entr" nodeType="after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6" dur="100"/>
                                        <p:tgtEl>
                                          <p:spTgt spid="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"/>
                            </p:stCondLst>
                            <p:childTnLst>
                              <p:par>
                                <p:cTn id="58" presetClass="entr" nodeType="after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0" dur="499"/>
                                        <p:tgtEl>
                                          <p:spTgt spid="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xit" nodeType="clickEffect" presetID="9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4" dur="499" fill="hold"/>
                                        <p:tgtEl>
                                          <p:spTgt spid="2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9"/>
                            </p:stCondLst>
                            <p:childTnLst>
                              <p:par>
                                <p:cTn id="67" presetClass="exit" nodeType="afterEffect" presetID="9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8" dur="499" fill="hold"/>
                                        <p:tgtEl>
                                          <p:spTgt spid="2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98"/>
                            </p:stCondLst>
                            <p:childTnLst>
                              <p:par>
                                <p:cTn id="71" presetClass="exit" nodeType="afterEffect" presetID="9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72" dur="499" fill="hold"/>
                                        <p:tgtEl>
                                          <p:spTgt spid="25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97"/>
                            </p:stCondLst>
                            <p:childTnLst>
                              <p:par>
                                <p:cTn id="75" presetClass="exit" nodeType="afterEffect" presetID="9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76" dur="499" fill="hold"/>
                                        <p:tgtEl>
                                          <p:spTgt spid="25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996"/>
                            </p:stCondLst>
                            <p:childTnLst>
                              <p:par>
                                <p:cTn id="79" presetClass="exit" nodeType="afterEffect" presetID="9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80" dur="499" fill="hold"/>
                                        <p:tgtEl>
                                          <p:spTgt spid="25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495"/>
                            </p:stCondLst>
                            <p:childTnLst>
                              <p:par>
                                <p:cTn id="83" presetClass="exit" nodeType="afterEffect" presetID="9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84" dur="499" fill="hold"/>
                                        <p:tgtEl>
                                          <p:spTgt spid="25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994"/>
                            </p:stCondLst>
                            <p:childTnLst>
                              <p:par>
                                <p:cTn id="87" presetClass="exit" nodeType="afterEffect" presetID="9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88" dur="499" fill="hold"/>
                                        <p:tgtEl>
                                          <p:spTgt spid="25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493"/>
                            </p:stCondLst>
                            <p:childTnLst>
                              <p:par>
                                <p:cTn id="91" presetClass="exit" nodeType="afterEffect" presetID="9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92" dur="499" fill="hold"/>
                                        <p:tgtEl>
                                          <p:spTgt spid="25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992"/>
                            </p:stCondLst>
                            <p:childTnLst>
                              <p:par>
                                <p:cTn id="95" presetClass="entr" nodeType="afterEffect" presetSubtype="8" presetID="22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97" dur="499"/>
                                        <p:tgtEl>
                                          <p:spTgt spid="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Class="path" nodeType="clickEffect" presetSubtype="0" presetID="-1" grpId="2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41536 0.179925" origin="layout" pathEditMode="relative">
                                      <p:cBhvr>
                                        <p:cTn id="101" dur="499" fill="hold"/>
                                        <p:tgtEl>
                                          <p:spTgt spid="25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Class="path" nodeType="clickEffect" presetSubtype="0" presetID="-1" grpId="2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42666 0.292889" origin="layout" pathEditMode="relative">
                                      <p:cBhvr>
                                        <p:cTn id="105" dur="499" fill="hold"/>
                                        <p:tgtEl>
                                          <p:spTgt spid="2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Class="entr" nodeType="clickEffect" presetSubtype="16" presetID="23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fill="hold"/>
                                        <p:tgtEl>
                                          <p:spTgt spid="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50" fill="hold"/>
                                        <p:tgtEl>
                                          <p:spTgt spid="2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50" fill="hold"/>
                                        <p:tgtEl>
                                          <p:spTgt spid="2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"/>
                            </p:stCondLst>
                            <p:childTnLst>
                              <p:par>
                                <p:cTn id="113" presetClass="entr" nodeType="afterEffect" presetSubtype="16" presetID="23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fill="hold"/>
                                        <p:tgtEl>
                                          <p:spTgt spid="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50" fill="hold"/>
                                        <p:tgtEl>
                                          <p:spTgt spid="2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50" fill="hold"/>
                                        <p:tgtEl>
                                          <p:spTgt spid="2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54" grpId="15"/>
      <p:bldP build="whole" bldLvl="1" animBg="1" rev="0" advAuto="0" spid="2552" grpId="6"/>
      <p:bldP build="whole" bldLvl="1" animBg="1" rev="0" advAuto="0" spid="2555" grpId="4"/>
      <p:bldP build="whole" bldLvl="1" animBg="1" rev="0" advAuto="0" spid="2559" grpId="25"/>
      <p:bldP build="whole" bldLvl="1" animBg="1" rev="0" advAuto="0" spid="2561" grpId="1"/>
      <p:bldP build="whole" bldLvl="1" animBg="1" rev="0" advAuto="0" spid="2553" grpId="9"/>
      <p:bldP build="whole" bldLvl="1" animBg="1" rev="0" advAuto="0" spid="2552" grpId="19"/>
      <p:bldP build="whole" bldLvl="1" animBg="1" rev="0" advAuto="0" spid="2558" grpId="13"/>
      <p:bldP build="whole" bldLvl="1" animBg="1" rev="0" advAuto="0" spid="2558" grpId="14"/>
      <p:bldP build="whole" bldLvl="1" animBg="1" rev="0" advAuto="0" spid="2551" grpId="3"/>
      <p:bldP build="whole" bldLvl="1" animBg="1" rev="0" advAuto="0" spid="2556" grpId="7"/>
      <p:bldP build="whole" bldLvl="1" animBg="1" rev="0" advAuto="0" spid="2557" grpId="10"/>
      <p:bldP build="whole" bldLvl="1" animBg="1" rev="0" advAuto="0" spid="2553" grpId="17"/>
      <p:bldP build="whole" bldLvl="1" animBg="1" rev="0" advAuto="0" spid="2549" grpId="8"/>
      <p:bldP build="whole" bldLvl="1" animBg="1" rev="0" advAuto="0" spid="2555" grpId="20"/>
      <p:bldP build="whole" bldLvl="1" animBg="1" rev="0" advAuto="0" spid="2560" grpId="26"/>
      <p:bldP build="whole" bldLvl="1" animBg="1" rev="0" advAuto="0" spid="2557" grpId="16"/>
      <p:bldP build="whole" bldLvl="1" animBg="1" rev="0" advAuto="0" spid="2556" grpId="18"/>
      <p:bldP build="whole" bldLvl="1" animBg="1" rev="0" advAuto="0" spid="2550" grpId="11"/>
      <p:bldP build="whole" bldLvl="1" animBg="1" rev="0" advAuto="0" spid="2546" grpId="22"/>
      <p:bldP build="whole" bldLvl="1" animBg="1" rev="0" advAuto="0" spid="2548" grpId="5"/>
      <p:bldP build="whole" bldLvl="1" animBg="1" rev="0" advAuto="0" spid="2554" grpId="12"/>
      <p:bldP build="whole" bldLvl="1" animBg="1" rev="0" advAuto="0" spid="2547" grpId="2"/>
      <p:bldP build="whole" bldLvl="1" animBg="1" rev="0" advAuto="0" spid="2551" grpId="2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1" name="Group"/>
          <p:cNvGrpSpPr/>
          <p:nvPr/>
        </p:nvGrpSpPr>
        <p:grpSpPr>
          <a:xfrm>
            <a:off x="388921" y="10702174"/>
            <a:ext cx="23606159" cy="1957023"/>
            <a:chOff x="0" y="0"/>
            <a:chExt cx="23606157" cy="1957022"/>
          </a:xfrm>
        </p:grpSpPr>
        <p:sp>
          <p:nvSpPr>
            <p:cNvPr id="2563" name="Rectangle"/>
            <p:cNvSpPr/>
            <p:nvPr/>
          </p:nvSpPr>
          <p:spPr>
            <a:xfrm>
              <a:off x="44586" y="4437"/>
              <a:ext cx="23561572" cy="1210964"/>
            </a:xfrm>
            <a:prstGeom prst="rect">
              <a:avLst/>
            </a:prstGeom>
            <a:gradFill flip="none" rotWithShape="1">
              <a:gsLst>
                <a:gs pos="0">
                  <a:srgbClr val="A6AAA8"/>
                </a:gs>
                <a:gs pos="100000">
                  <a:srgbClr val="53585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36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4" name="8000"/>
            <p:cNvSpPr txBox="1"/>
            <p:nvPr/>
          </p:nvSpPr>
          <p:spPr>
            <a:xfrm>
              <a:off x="0" y="1255972"/>
              <a:ext cx="1534498" cy="70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8000</a:t>
              </a:r>
            </a:p>
          </p:txBody>
        </p:sp>
        <p:sp>
          <p:nvSpPr>
            <p:cNvPr id="2565" name="9000"/>
            <p:cNvSpPr txBox="1"/>
            <p:nvPr/>
          </p:nvSpPr>
          <p:spPr>
            <a:xfrm>
              <a:off x="11853536" y="1255972"/>
              <a:ext cx="1441747" cy="70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9000</a:t>
              </a:r>
            </a:p>
          </p:txBody>
        </p:sp>
        <p:sp>
          <p:nvSpPr>
            <p:cNvPr id="2566" name="8800"/>
            <p:cNvSpPr txBox="1"/>
            <p:nvPr/>
          </p:nvSpPr>
          <p:spPr>
            <a:xfrm>
              <a:off x="5813801" y="1204799"/>
              <a:ext cx="1534499" cy="70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8800</a:t>
              </a:r>
            </a:p>
          </p:txBody>
        </p:sp>
        <p:sp>
          <p:nvSpPr>
            <p:cNvPr id="2567" name="9800"/>
            <p:cNvSpPr txBox="1"/>
            <p:nvPr/>
          </p:nvSpPr>
          <p:spPr>
            <a:xfrm>
              <a:off x="17734922" y="1255972"/>
              <a:ext cx="1439758" cy="7010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9800</a:t>
              </a:r>
            </a:p>
          </p:txBody>
        </p:sp>
        <p:sp>
          <p:nvSpPr>
            <p:cNvPr id="2568" name="Line"/>
            <p:cNvSpPr/>
            <p:nvPr/>
          </p:nvSpPr>
          <p:spPr>
            <a:xfrm>
              <a:off x="5941938" y="8785"/>
              <a:ext cx="1" cy="1212024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defRPr sz="16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69" name="Line"/>
            <p:cNvSpPr/>
            <p:nvPr/>
          </p:nvSpPr>
          <p:spPr>
            <a:xfrm>
              <a:off x="11836966" y="0"/>
              <a:ext cx="1" cy="1212024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defRPr sz="16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570" name="Line"/>
            <p:cNvSpPr/>
            <p:nvPr/>
          </p:nvSpPr>
          <p:spPr>
            <a:xfrm>
              <a:off x="17731992" y="3908"/>
              <a:ext cx="1" cy="1212024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 defTabSz="642937">
                <a:defRPr sz="16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sp>
        <p:nvSpPr>
          <p:cNvPr id="2572" name="BG Tiles"/>
          <p:cNvSpPr/>
          <p:nvPr/>
        </p:nvSpPr>
        <p:spPr>
          <a:xfrm>
            <a:off x="6314599" y="6692638"/>
            <a:ext cx="11763830" cy="1210964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BG Tiles</a:t>
            </a:r>
          </a:p>
        </p:txBody>
      </p:sp>
      <p:sp>
        <p:nvSpPr>
          <p:cNvPr id="2573" name="BG Map"/>
          <p:cNvSpPr/>
          <p:nvPr/>
        </p:nvSpPr>
        <p:spPr>
          <a:xfrm>
            <a:off x="6305571" y="5170053"/>
            <a:ext cx="2946401" cy="1210965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BG Map</a:t>
            </a:r>
          </a:p>
        </p:txBody>
      </p:sp>
      <p:sp>
        <p:nvSpPr>
          <p:cNvPr id="2574" name="Window Map"/>
          <p:cNvSpPr/>
          <p:nvPr/>
        </p:nvSpPr>
        <p:spPr>
          <a:xfrm>
            <a:off x="6305571" y="3647469"/>
            <a:ext cx="2946401" cy="1210964"/>
          </a:xfrm>
          <a:prstGeom prst="rect">
            <a:avLst/>
          </a:prstGeom>
          <a:gradFill>
            <a:gsLst>
              <a:gs pos="0">
                <a:srgbClr val="189B1A"/>
              </a:gs>
              <a:gs pos="100000">
                <a:srgbClr val="235D0B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Window Map</a:t>
            </a:r>
          </a:p>
        </p:txBody>
      </p:sp>
      <p:sp>
        <p:nvSpPr>
          <p:cNvPr id="2575" name="Sprite Tiles"/>
          <p:cNvSpPr/>
          <p:nvPr/>
        </p:nvSpPr>
        <p:spPr>
          <a:xfrm>
            <a:off x="6314599" y="8230359"/>
            <a:ext cx="11763830" cy="1210965"/>
          </a:xfrm>
          <a:prstGeom prst="rect">
            <a:avLst/>
          </a:prstGeom>
          <a:blipFill>
            <a:blip r:embed="rId4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3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Sprite Tiles</a:t>
            </a:r>
          </a:p>
        </p:txBody>
      </p:sp>
      <p:graphicFrame>
        <p:nvGraphicFramePr>
          <p:cNvPr id="2576" name="Table"/>
          <p:cNvGraphicFramePr/>
          <p:nvPr/>
        </p:nvGraphicFramePr>
        <p:xfrm>
          <a:off x="6908577" y="4776149"/>
          <a:ext cx="9232901" cy="381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7264845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 Control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Window Tile Map Address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BG &amp; Window Tile Data Address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BG Tile Map Address  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577" name="VRAM Memory Map"/>
          <p:cNvSpPr/>
          <p:nvPr/>
        </p:nvSpPr>
        <p:spPr>
          <a:xfrm>
            <a:off x="8715759" y="951177"/>
            <a:ext cx="6952482" cy="1265981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VRAM Memory Map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41281 0.180178" origin="layout" pathEditMode="relative">
                                      <p:cBhvr>
                                        <p:cTn id="6" dur="499" fill="hold"/>
                                        <p:tgtEl>
                                          <p:spTgt spid="25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path" nodeType="click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485557 0.403341" origin="layout" pathEditMode="relative">
                                      <p:cBhvr>
                                        <p:cTn id="10" dur="499" fill="hold"/>
                                        <p:tgtEl>
                                          <p:spTgt spid="2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604301 0.514802" origin="layout" pathEditMode="relative">
                                      <p:cBhvr>
                                        <p:cTn id="13" dur="499" fill="hold"/>
                                        <p:tgtEl>
                                          <p:spTgt spid="2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path" nodeType="click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1306 0.204881" origin="layout" pathEditMode="relative">
                                      <p:cBhvr>
                                        <p:cTn id="17" dur="499" fill="hold"/>
                                        <p:tgtEl>
                                          <p:spTgt spid="25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99" fill="hold"/>
                                        <p:tgtEl>
                                          <p:spTgt spid="2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99" fill="hold"/>
                                        <p:tgtEl>
                                          <p:spTgt spid="2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click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1306 0.204881 L -0.241243 0.204881" origin="layout" pathEditMode="relative">
                                      <p:cBhvr>
                                        <p:cTn id="27" dur="499" fill="hold"/>
                                        <p:tgtEl>
                                          <p:spTgt spid="25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path" nodeType="click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604301 0.514802 L 0.485197 0.514802" origin="layout" pathEditMode="relative">
                                      <p:cBhvr>
                                        <p:cTn id="31" dur="499" fill="hold"/>
                                        <p:tgtEl>
                                          <p:spTgt spid="2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path" nodeType="with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485557 0.403341 L 0.604789 0.403341" origin="layout" pathEditMode="relative">
                                      <p:cBhvr>
                                        <p:cTn id="34" dur="499" fill="hold"/>
                                        <p:tgtEl>
                                          <p:spTgt spid="2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path" nodeType="clickEffect" presetSubtype="0" presetID="-1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604789 0.403341 L 0.485557 0.315378" origin="layout" pathEditMode="relative">
                                      <p:cBhvr>
                                        <p:cTn id="38" dur="499" fill="hold"/>
                                        <p:tgtEl>
                                          <p:spTgt spid="2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path" nodeType="click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485557 0.315378 L 0.604789 0.315378" origin="layout" pathEditMode="relative">
                                      <p:cBhvr>
                                        <p:cTn id="42" dur="499" fill="hold"/>
                                        <p:tgtEl>
                                          <p:spTgt spid="25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path" nodeType="with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485197 0.514802 L 0.604989 0.514802" origin="layout" pathEditMode="relative">
                                      <p:cBhvr>
                                        <p:cTn id="45" dur="499" fill="hold"/>
                                        <p:tgtEl>
                                          <p:spTgt spid="25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76" grpId="5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4" name="Group"/>
          <p:cNvGrpSpPr/>
          <p:nvPr/>
        </p:nvGrpSpPr>
        <p:grpSpPr>
          <a:xfrm>
            <a:off x="6698853" y="302716"/>
            <a:ext cx="9748795" cy="13110568"/>
            <a:chOff x="0" y="0"/>
            <a:chExt cx="9748793" cy="13110566"/>
          </a:xfrm>
        </p:grpSpPr>
        <p:pic>
          <p:nvPicPr>
            <p:cNvPr id="2579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826125" y="590454"/>
              <a:ext cx="7922669" cy="119131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80" name="8000"/>
            <p:cNvSpPr txBox="1"/>
            <p:nvPr/>
          </p:nvSpPr>
          <p:spPr>
            <a:xfrm>
              <a:off x="0" y="0"/>
              <a:ext cx="1966304" cy="11368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53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8000</a:t>
              </a:r>
            </a:p>
          </p:txBody>
        </p:sp>
        <p:sp>
          <p:nvSpPr>
            <p:cNvPr id="2581" name="8800"/>
            <p:cNvSpPr txBox="1"/>
            <p:nvPr/>
          </p:nvSpPr>
          <p:spPr>
            <a:xfrm>
              <a:off x="0" y="4038015"/>
              <a:ext cx="1966304" cy="1136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53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8800</a:t>
              </a:r>
            </a:p>
          </p:txBody>
        </p:sp>
        <p:sp>
          <p:nvSpPr>
            <p:cNvPr id="2582" name="9000"/>
            <p:cNvSpPr txBox="1"/>
            <p:nvPr/>
          </p:nvSpPr>
          <p:spPr>
            <a:xfrm>
              <a:off x="0" y="8076031"/>
              <a:ext cx="1966304" cy="11368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53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9000</a:t>
              </a:r>
            </a:p>
          </p:txBody>
        </p:sp>
        <p:sp>
          <p:nvSpPr>
            <p:cNvPr id="2583" name="9800"/>
            <p:cNvSpPr txBox="1"/>
            <p:nvPr/>
          </p:nvSpPr>
          <p:spPr>
            <a:xfrm>
              <a:off x="0" y="11973728"/>
              <a:ext cx="1966304" cy="11368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53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9800</a:t>
              </a:r>
            </a:p>
          </p:txBody>
        </p:sp>
      </p:grpSp>
      <p:sp>
        <p:nvSpPr>
          <p:cNvPr id="2585" name="Sprite Tiles"/>
          <p:cNvSpPr txBox="1"/>
          <p:nvPr/>
        </p:nvSpPr>
        <p:spPr>
          <a:xfrm rot="16200000">
            <a:off x="6305618" y="2476682"/>
            <a:ext cx="3567460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chemeClr val="accent4">
                    <a:hueOff val="102361"/>
                    <a:satOff val="14118"/>
                    <a:lumOff val="106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Sprite Tiles</a:t>
            </a:r>
          </a:p>
        </p:txBody>
      </p:sp>
      <p:sp>
        <p:nvSpPr>
          <p:cNvPr id="2586" name="Rectangle"/>
          <p:cNvSpPr/>
          <p:nvPr/>
        </p:nvSpPr>
        <p:spPr>
          <a:xfrm>
            <a:off x="8524275" y="8966837"/>
            <a:ext cx="7923354" cy="3839055"/>
          </a:xfrm>
          <a:prstGeom prst="rect">
            <a:avLst/>
          </a:prstGeom>
          <a:gradFill>
            <a:gsLst>
              <a:gs pos="0">
                <a:srgbClr val="A6AAA8"/>
              </a:gs>
              <a:gs pos="100000">
                <a:srgbClr val="53585F"/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587" name="Rectangle"/>
          <p:cNvSpPr/>
          <p:nvPr/>
        </p:nvSpPr>
        <p:spPr>
          <a:xfrm>
            <a:off x="8521677" y="899049"/>
            <a:ext cx="7928549" cy="7964967"/>
          </a:xfrm>
          <a:prstGeom prst="rect">
            <a:avLst/>
          </a:prstGeom>
          <a:ln w="292100">
            <a:solidFill>
              <a:schemeClr val="accent4">
                <a:hueOff val="102361"/>
                <a:satOff val="14118"/>
                <a:lumOff val="106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2590" name="Group"/>
          <p:cNvGrpSpPr/>
          <p:nvPr/>
        </p:nvGrpSpPr>
        <p:grpSpPr>
          <a:xfrm>
            <a:off x="8771130" y="1164092"/>
            <a:ext cx="8914016" cy="7964968"/>
            <a:chOff x="0" y="0"/>
            <a:chExt cx="8914014" cy="7964966"/>
          </a:xfrm>
        </p:grpSpPr>
        <p:sp>
          <p:nvSpPr>
            <p:cNvPr id="2588" name="BG Tiles"/>
            <p:cNvSpPr txBox="1"/>
            <p:nvPr/>
          </p:nvSpPr>
          <p:spPr>
            <a:xfrm rot="16200000">
              <a:off x="7101387" y="1312589"/>
              <a:ext cx="272038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BG Tiles</a:t>
              </a:r>
            </a:p>
          </p:txBody>
        </p:sp>
        <p:sp>
          <p:nvSpPr>
            <p:cNvPr id="2589" name="Rectangle"/>
            <p:cNvSpPr/>
            <p:nvPr/>
          </p:nvSpPr>
          <p:spPr>
            <a:xfrm>
              <a:off x="0" y="0"/>
              <a:ext cx="7928548" cy="7964967"/>
            </a:xfrm>
            <a:prstGeom prst="rect">
              <a:avLst/>
            </a:prstGeom>
            <a:noFill/>
            <a:ln w="292100" cap="flat">
              <a:solidFill>
                <a:schemeClr val="accent1">
                  <a:hueOff val="-136794"/>
                  <a:satOff val="-2150"/>
                  <a:lumOff val="15693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up)" transition="out">
                                      <p:cBhvr>
                                        <p:cTn id="6" dur="1000" fill="hold"/>
                                        <p:tgtEl>
                                          <p:spTgt spid="2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path" nodeType="with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10417 0.270370" origin="layout" pathEditMode="relative">
                                      <p:cBhvr>
                                        <p:cTn id="10" dur="1000" fill="hold"/>
                                        <p:tgtEl>
                                          <p:spTgt spid="25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86" grpId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2" name="Vertical Timing"/>
          <p:cNvSpPr/>
          <p:nvPr/>
        </p:nvSpPr>
        <p:spPr>
          <a:xfrm>
            <a:off x="7633602" y="4915487"/>
            <a:ext cx="9116797" cy="1867041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Vertical Timing</a:t>
            </a:r>
          </a:p>
        </p:txBody>
      </p:sp>
      <p:sp>
        <p:nvSpPr>
          <p:cNvPr id="2593" name="Pixel Processing Unit"/>
          <p:cNvSpPr/>
          <p:nvPr/>
        </p:nvSpPr>
        <p:spPr>
          <a:xfrm>
            <a:off x="5836145" y="4915487"/>
            <a:ext cx="12711711" cy="1867041"/>
          </a:xfrm>
          <a:prstGeom prst="rect">
            <a:avLst/>
          </a:prstGeom>
          <a:solidFill>
            <a:schemeClr val="accent1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Pixel Processing Unit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0.133114" origin="layout" pathEditMode="relative">
                                      <p:cBhvr>
                                        <p:cTn id="6" dur="499" fill="hold"/>
                                        <p:tgtEl>
                                          <p:spTgt spid="25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hueOff val="300932"/>
                <a:lumOff val="-21745"/>
              </a:schemeClr>
            </a:gs>
            <a:gs pos="100000">
              <a:srgbClr val="0000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5" name="768px-Telefunken_FuBK_test_pattern.svg_.png" descr="768px-Telefunken_FuBK_test_pattern.svg_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9616" y="1962338"/>
            <a:ext cx="9150166" cy="6862625"/>
          </a:xfrm>
          <a:prstGeom prst="rect">
            <a:avLst/>
          </a:prstGeom>
          <a:ln w="12700">
            <a:miter lim="400000"/>
          </a:ln>
        </p:spPr>
      </p:pic>
      <p:sp>
        <p:nvSpPr>
          <p:cNvPr id="2596" name="Rectangle"/>
          <p:cNvSpPr/>
          <p:nvPr/>
        </p:nvSpPr>
        <p:spPr>
          <a:xfrm>
            <a:off x="7629779" y="1962491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597" name="Rectangle"/>
          <p:cNvSpPr/>
          <p:nvPr/>
        </p:nvSpPr>
        <p:spPr>
          <a:xfrm>
            <a:off x="7629779" y="2038270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598" name="Rectangle"/>
          <p:cNvSpPr/>
          <p:nvPr/>
        </p:nvSpPr>
        <p:spPr>
          <a:xfrm>
            <a:off x="7629779" y="2090369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599" name="Rectangle"/>
          <p:cNvSpPr/>
          <p:nvPr/>
        </p:nvSpPr>
        <p:spPr>
          <a:xfrm>
            <a:off x="7629779" y="2161412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00" name="Rectangle"/>
          <p:cNvSpPr/>
          <p:nvPr/>
        </p:nvSpPr>
        <p:spPr>
          <a:xfrm>
            <a:off x="7629779" y="2222983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01" name="Rectangle"/>
          <p:cNvSpPr/>
          <p:nvPr/>
        </p:nvSpPr>
        <p:spPr>
          <a:xfrm>
            <a:off x="7629779" y="2284554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02" name="Rectangle"/>
          <p:cNvSpPr/>
          <p:nvPr/>
        </p:nvSpPr>
        <p:spPr>
          <a:xfrm>
            <a:off x="7625043" y="2354089"/>
            <a:ext cx="9149840" cy="1234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03" name="Rectangle"/>
          <p:cNvSpPr/>
          <p:nvPr/>
        </p:nvSpPr>
        <p:spPr>
          <a:xfrm>
            <a:off x="7629779" y="2415827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04" name="Rectangle"/>
          <p:cNvSpPr/>
          <p:nvPr/>
        </p:nvSpPr>
        <p:spPr>
          <a:xfrm>
            <a:off x="7629779" y="2474003"/>
            <a:ext cx="9149840" cy="1234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05" name="Rectangle"/>
          <p:cNvSpPr/>
          <p:nvPr/>
        </p:nvSpPr>
        <p:spPr>
          <a:xfrm>
            <a:off x="7629779" y="2535741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06" name="Rectangle"/>
          <p:cNvSpPr/>
          <p:nvPr/>
        </p:nvSpPr>
        <p:spPr>
          <a:xfrm>
            <a:off x="7629779" y="2597480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07" name="Rectangle"/>
          <p:cNvSpPr/>
          <p:nvPr/>
        </p:nvSpPr>
        <p:spPr>
          <a:xfrm>
            <a:off x="7629779" y="2671919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08" name="Rectangle"/>
          <p:cNvSpPr/>
          <p:nvPr/>
        </p:nvSpPr>
        <p:spPr>
          <a:xfrm>
            <a:off x="7632147" y="2731897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09" name="Rectangle"/>
          <p:cNvSpPr/>
          <p:nvPr/>
        </p:nvSpPr>
        <p:spPr>
          <a:xfrm>
            <a:off x="7632147" y="2807676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10" name="Rectangle"/>
          <p:cNvSpPr/>
          <p:nvPr/>
        </p:nvSpPr>
        <p:spPr>
          <a:xfrm>
            <a:off x="7632147" y="2859775"/>
            <a:ext cx="9149840" cy="1234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11" name="Rectangle"/>
          <p:cNvSpPr/>
          <p:nvPr/>
        </p:nvSpPr>
        <p:spPr>
          <a:xfrm>
            <a:off x="7632147" y="2930818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12" name="Rectangle"/>
          <p:cNvSpPr/>
          <p:nvPr/>
        </p:nvSpPr>
        <p:spPr>
          <a:xfrm>
            <a:off x="7632147" y="2992389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13" name="Rectangle"/>
          <p:cNvSpPr/>
          <p:nvPr/>
        </p:nvSpPr>
        <p:spPr>
          <a:xfrm>
            <a:off x="7632147" y="3053960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14" name="Rectangle"/>
          <p:cNvSpPr/>
          <p:nvPr/>
        </p:nvSpPr>
        <p:spPr>
          <a:xfrm>
            <a:off x="7627411" y="3123495"/>
            <a:ext cx="9149840" cy="1234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15" name="Rectangle"/>
          <p:cNvSpPr/>
          <p:nvPr/>
        </p:nvSpPr>
        <p:spPr>
          <a:xfrm>
            <a:off x="7632147" y="3185233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16" name="Rectangle"/>
          <p:cNvSpPr/>
          <p:nvPr/>
        </p:nvSpPr>
        <p:spPr>
          <a:xfrm>
            <a:off x="7632147" y="3243409"/>
            <a:ext cx="9149840" cy="1234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17" name="Rectangle"/>
          <p:cNvSpPr/>
          <p:nvPr/>
        </p:nvSpPr>
        <p:spPr>
          <a:xfrm>
            <a:off x="7632147" y="3305147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18" name="Rectangle"/>
          <p:cNvSpPr/>
          <p:nvPr/>
        </p:nvSpPr>
        <p:spPr>
          <a:xfrm>
            <a:off x="7632147" y="3366886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19" name="Rectangle"/>
          <p:cNvSpPr/>
          <p:nvPr/>
        </p:nvSpPr>
        <p:spPr>
          <a:xfrm>
            <a:off x="7632147" y="3441325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20" name="Rectangle"/>
          <p:cNvSpPr/>
          <p:nvPr/>
        </p:nvSpPr>
        <p:spPr>
          <a:xfrm>
            <a:off x="7632147" y="3505619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21" name="Rectangle"/>
          <p:cNvSpPr/>
          <p:nvPr/>
        </p:nvSpPr>
        <p:spPr>
          <a:xfrm>
            <a:off x="7632147" y="3581398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22" name="Rectangle"/>
          <p:cNvSpPr/>
          <p:nvPr/>
        </p:nvSpPr>
        <p:spPr>
          <a:xfrm>
            <a:off x="7632147" y="3633497"/>
            <a:ext cx="9149840" cy="1234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23" name="Rectangle"/>
          <p:cNvSpPr/>
          <p:nvPr/>
        </p:nvSpPr>
        <p:spPr>
          <a:xfrm>
            <a:off x="7632147" y="3704540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24" name="Rectangle"/>
          <p:cNvSpPr/>
          <p:nvPr/>
        </p:nvSpPr>
        <p:spPr>
          <a:xfrm>
            <a:off x="7632147" y="3766111"/>
            <a:ext cx="9149840" cy="1234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25" name="Rectangle"/>
          <p:cNvSpPr/>
          <p:nvPr/>
        </p:nvSpPr>
        <p:spPr>
          <a:xfrm>
            <a:off x="7632147" y="3827682"/>
            <a:ext cx="9149840" cy="1234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26" name="Rectangle"/>
          <p:cNvSpPr/>
          <p:nvPr/>
        </p:nvSpPr>
        <p:spPr>
          <a:xfrm>
            <a:off x="7627411" y="3897216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27" name="Rectangle"/>
          <p:cNvSpPr/>
          <p:nvPr/>
        </p:nvSpPr>
        <p:spPr>
          <a:xfrm>
            <a:off x="7632147" y="3958955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28" name="Rectangle"/>
          <p:cNvSpPr/>
          <p:nvPr/>
        </p:nvSpPr>
        <p:spPr>
          <a:xfrm>
            <a:off x="7632147" y="4017131"/>
            <a:ext cx="9149840" cy="12347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29" name="Rectangle"/>
          <p:cNvSpPr/>
          <p:nvPr/>
        </p:nvSpPr>
        <p:spPr>
          <a:xfrm>
            <a:off x="7632147" y="4078869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30" name="Rectangle"/>
          <p:cNvSpPr/>
          <p:nvPr/>
        </p:nvSpPr>
        <p:spPr>
          <a:xfrm>
            <a:off x="7632147" y="4140608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31" name="Rectangle"/>
          <p:cNvSpPr/>
          <p:nvPr/>
        </p:nvSpPr>
        <p:spPr>
          <a:xfrm>
            <a:off x="7632147" y="4215047"/>
            <a:ext cx="9149840" cy="12347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32" name="Rectangle"/>
          <p:cNvSpPr/>
          <p:nvPr/>
        </p:nvSpPr>
        <p:spPr>
          <a:xfrm>
            <a:off x="7629779" y="4276786"/>
            <a:ext cx="9149840" cy="45531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2633" name="Matrix TV 2.png" descr="Matrix TV 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54852" y="-52485"/>
            <a:ext cx="13899695" cy="14414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50"/>
                </a:lnTo>
                <a:lnTo>
                  <a:pt x="0" y="100"/>
                </a:lnTo>
                <a:lnTo>
                  <a:pt x="100" y="99"/>
                </a:lnTo>
                <a:cubicBezTo>
                  <a:pt x="155" y="99"/>
                  <a:pt x="730" y="94"/>
                  <a:pt x="1378" y="86"/>
                </a:cubicBezTo>
                <a:cubicBezTo>
                  <a:pt x="2026" y="79"/>
                  <a:pt x="2982" y="69"/>
                  <a:pt x="3504" y="64"/>
                </a:cubicBezTo>
                <a:cubicBezTo>
                  <a:pt x="4025" y="58"/>
                  <a:pt x="5495" y="42"/>
                  <a:pt x="6771" y="29"/>
                </a:cubicBezTo>
                <a:lnTo>
                  <a:pt x="9089" y="4"/>
                </a:lnTo>
                <a:lnTo>
                  <a:pt x="4544" y="2"/>
                </a:lnTo>
                <a:lnTo>
                  <a:pt x="0" y="0"/>
                </a:lnTo>
                <a:close/>
                <a:moveTo>
                  <a:pt x="21491" y="0"/>
                </a:moveTo>
                <a:lnTo>
                  <a:pt x="21500" y="689"/>
                </a:lnTo>
                <a:cubicBezTo>
                  <a:pt x="21505" y="1068"/>
                  <a:pt x="21528" y="3126"/>
                  <a:pt x="21551" y="5261"/>
                </a:cubicBezTo>
                <a:cubicBezTo>
                  <a:pt x="21573" y="7396"/>
                  <a:pt x="21593" y="9143"/>
                  <a:pt x="21596" y="9143"/>
                </a:cubicBezTo>
                <a:cubicBezTo>
                  <a:pt x="21598" y="9143"/>
                  <a:pt x="21600" y="7086"/>
                  <a:pt x="21600" y="4572"/>
                </a:cubicBezTo>
                <a:lnTo>
                  <a:pt x="21600" y="0"/>
                </a:lnTo>
                <a:lnTo>
                  <a:pt x="21491" y="0"/>
                </a:lnTo>
                <a:close/>
                <a:moveTo>
                  <a:pt x="21033" y="103"/>
                </a:moveTo>
                <a:cubicBezTo>
                  <a:pt x="20929" y="100"/>
                  <a:pt x="20737" y="102"/>
                  <a:pt x="20364" y="106"/>
                </a:cubicBezTo>
                <a:cubicBezTo>
                  <a:pt x="18956" y="122"/>
                  <a:pt x="17626" y="128"/>
                  <a:pt x="15948" y="129"/>
                </a:cubicBezTo>
                <a:cubicBezTo>
                  <a:pt x="15036" y="129"/>
                  <a:pt x="13412" y="139"/>
                  <a:pt x="12341" y="150"/>
                </a:cubicBezTo>
                <a:cubicBezTo>
                  <a:pt x="11269" y="162"/>
                  <a:pt x="9542" y="174"/>
                  <a:pt x="8504" y="178"/>
                </a:cubicBezTo>
                <a:cubicBezTo>
                  <a:pt x="7465" y="182"/>
                  <a:pt x="5991" y="192"/>
                  <a:pt x="5230" y="199"/>
                </a:cubicBezTo>
                <a:cubicBezTo>
                  <a:pt x="4468" y="206"/>
                  <a:pt x="3841" y="209"/>
                  <a:pt x="3835" y="206"/>
                </a:cubicBezTo>
                <a:cubicBezTo>
                  <a:pt x="3823" y="199"/>
                  <a:pt x="1152" y="199"/>
                  <a:pt x="628" y="206"/>
                </a:cubicBezTo>
                <a:cubicBezTo>
                  <a:pt x="255" y="211"/>
                  <a:pt x="203" y="223"/>
                  <a:pt x="184" y="304"/>
                </a:cubicBezTo>
                <a:cubicBezTo>
                  <a:pt x="179" y="329"/>
                  <a:pt x="178" y="632"/>
                  <a:pt x="183" y="978"/>
                </a:cubicBezTo>
                <a:cubicBezTo>
                  <a:pt x="188" y="1324"/>
                  <a:pt x="196" y="1915"/>
                  <a:pt x="200" y="2293"/>
                </a:cubicBezTo>
                <a:cubicBezTo>
                  <a:pt x="213" y="3469"/>
                  <a:pt x="223" y="4280"/>
                  <a:pt x="229" y="4636"/>
                </a:cubicBezTo>
                <a:cubicBezTo>
                  <a:pt x="233" y="4824"/>
                  <a:pt x="240" y="5316"/>
                  <a:pt x="244" y="5728"/>
                </a:cubicBezTo>
                <a:cubicBezTo>
                  <a:pt x="260" y="7210"/>
                  <a:pt x="272" y="8055"/>
                  <a:pt x="297" y="9493"/>
                </a:cubicBezTo>
                <a:cubicBezTo>
                  <a:pt x="318" y="10672"/>
                  <a:pt x="323" y="10971"/>
                  <a:pt x="333" y="11735"/>
                </a:cubicBezTo>
                <a:cubicBezTo>
                  <a:pt x="338" y="12105"/>
                  <a:pt x="348" y="12883"/>
                  <a:pt x="356" y="13464"/>
                </a:cubicBezTo>
                <a:cubicBezTo>
                  <a:pt x="383" y="15383"/>
                  <a:pt x="399" y="16714"/>
                  <a:pt x="415" y="18436"/>
                </a:cubicBezTo>
                <a:cubicBezTo>
                  <a:pt x="424" y="19371"/>
                  <a:pt x="435" y="20182"/>
                  <a:pt x="439" y="20239"/>
                </a:cubicBezTo>
                <a:cubicBezTo>
                  <a:pt x="452" y="20409"/>
                  <a:pt x="446" y="20406"/>
                  <a:pt x="795" y="20415"/>
                </a:cubicBezTo>
                <a:cubicBezTo>
                  <a:pt x="957" y="20419"/>
                  <a:pt x="1403" y="20420"/>
                  <a:pt x="1787" y="20417"/>
                </a:cubicBezTo>
                <a:cubicBezTo>
                  <a:pt x="2333" y="20414"/>
                  <a:pt x="2489" y="20417"/>
                  <a:pt x="2498" y="20431"/>
                </a:cubicBezTo>
                <a:cubicBezTo>
                  <a:pt x="2508" y="20447"/>
                  <a:pt x="2559" y="21257"/>
                  <a:pt x="2565" y="21504"/>
                </a:cubicBezTo>
                <a:lnTo>
                  <a:pt x="2567" y="21600"/>
                </a:lnTo>
                <a:lnTo>
                  <a:pt x="4070" y="21600"/>
                </a:lnTo>
                <a:lnTo>
                  <a:pt x="4078" y="21508"/>
                </a:lnTo>
                <a:cubicBezTo>
                  <a:pt x="4083" y="21457"/>
                  <a:pt x="4097" y="21397"/>
                  <a:pt x="4109" y="21375"/>
                </a:cubicBezTo>
                <a:cubicBezTo>
                  <a:pt x="4124" y="21348"/>
                  <a:pt x="4132" y="21288"/>
                  <a:pt x="4132" y="21196"/>
                </a:cubicBezTo>
                <a:cubicBezTo>
                  <a:pt x="4133" y="21045"/>
                  <a:pt x="4151" y="20907"/>
                  <a:pt x="4186" y="20788"/>
                </a:cubicBezTo>
                <a:cubicBezTo>
                  <a:pt x="4199" y="20745"/>
                  <a:pt x="4208" y="20688"/>
                  <a:pt x="4207" y="20659"/>
                </a:cubicBezTo>
                <a:cubicBezTo>
                  <a:pt x="4201" y="20540"/>
                  <a:pt x="4208" y="20501"/>
                  <a:pt x="4241" y="20465"/>
                </a:cubicBezTo>
                <a:cubicBezTo>
                  <a:pt x="4274" y="20428"/>
                  <a:pt x="4277" y="20427"/>
                  <a:pt x="4518" y="20421"/>
                </a:cubicBezTo>
                <a:cubicBezTo>
                  <a:pt x="4873" y="20412"/>
                  <a:pt x="6105" y="20399"/>
                  <a:pt x="7155" y="20393"/>
                </a:cubicBezTo>
                <a:cubicBezTo>
                  <a:pt x="7656" y="20390"/>
                  <a:pt x="8463" y="20383"/>
                  <a:pt x="8948" y="20378"/>
                </a:cubicBezTo>
                <a:cubicBezTo>
                  <a:pt x="9433" y="20374"/>
                  <a:pt x="10916" y="20367"/>
                  <a:pt x="12244" y="20364"/>
                </a:cubicBezTo>
                <a:cubicBezTo>
                  <a:pt x="13572" y="20361"/>
                  <a:pt x="15296" y="20354"/>
                  <a:pt x="16075" y="20349"/>
                </a:cubicBezTo>
                <a:cubicBezTo>
                  <a:pt x="17154" y="20341"/>
                  <a:pt x="17498" y="20342"/>
                  <a:pt x="17523" y="20355"/>
                </a:cubicBezTo>
                <a:cubicBezTo>
                  <a:pt x="17551" y="20370"/>
                  <a:pt x="17555" y="20384"/>
                  <a:pt x="17555" y="20454"/>
                </a:cubicBezTo>
                <a:cubicBezTo>
                  <a:pt x="17555" y="20499"/>
                  <a:pt x="17562" y="20575"/>
                  <a:pt x="17570" y="20622"/>
                </a:cubicBezTo>
                <a:cubicBezTo>
                  <a:pt x="17578" y="20669"/>
                  <a:pt x="17598" y="20877"/>
                  <a:pt x="17615" y="21085"/>
                </a:cubicBezTo>
                <a:cubicBezTo>
                  <a:pt x="17632" y="21296"/>
                  <a:pt x="17653" y="21472"/>
                  <a:pt x="17662" y="21482"/>
                </a:cubicBezTo>
                <a:cubicBezTo>
                  <a:pt x="17673" y="21494"/>
                  <a:pt x="17674" y="21506"/>
                  <a:pt x="17665" y="21515"/>
                </a:cubicBezTo>
                <a:cubicBezTo>
                  <a:pt x="17656" y="21523"/>
                  <a:pt x="16417" y="21542"/>
                  <a:pt x="14458" y="21563"/>
                </a:cubicBezTo>
                <a:lnTo>
                  <a:pt x="11267" y="21596"/>
                </a:lnTo>
                <a:lnTo>
                  <a:pt x="16433" y="21598"/>
                </a:lnTo>
                <a:lnTo>
                  <a:pt x="21600" y="21600"/>
                </a:lnTo>
                <a:lnTo>
                  <a:pt x="21600" y="21542"/>
                </a:lnTo>
                <a:lnTo>
                  <a:pt x="21600" y="21483"/>
                </a:lnTo>
                <a:lnTo>
                  <a:pt x="21166" y="21491"/>
                </a:lnTo>
                <a:cubicBezTo>
                  <a:pt x="20928" y="21496"/>
                  <a:pt x="20373" y="21502"/>
                  <a:pt x="19933" y="21504"/>
                </a:cubicBezTo>
                <a:cubicBezTo>
                  <a:pt x="19228" y="21507"/>
                  <a:pt x="19134" y="21505"/>
                  <a:pt x="19140" y="21486"/>
                </a:cubicBezTo>
                <a:cubicBezTo>
                  <a:pt x="19153" y="21441"/>
                  <a:pt x="19169" y="21150"/>
                  <a:pt x="19179" y="20760"/>
                </a:cubicBezTo>
                <a:cubicBezTo>
                  <a:pt x="19185" y="20538"/>
                  <a:pt x="19194" y="20354"/>
                  <a:pt x="19199" y="20351"/>
                </a:cubicBezTo>
                <a:cubicBezTo>
                  <a:pt x="19204" y="20347"/>
                  <a:pt x="19603" y="20341"/>
                  <a:pt x="20085" y="20337"/>
                </a:cubicBezTo>
                <a:cubicBezTo>
                  <a:pt x="20946" y="20329"/>
                  <a:pt x="21076" y="20322"/>
                  <a:pt x="21121" y="20280"/>
                </a:cubicBezTo>
                <a:cubicBezTo>
                  <a:pt x="21149" y="20254"/>
                  <a:pt x="21153" y="20066"/>
                  <a:pt x="21178" y="17800"/>
                </a:cubicBezTo>
                <a:cubicBezTo>
                  <a:pt x="21196" y="16079"/>
                  <a:pt x="21205" y="12296"/>
                  <a:pt x="21205" y="6437"/>
                </a:cubicBezTo>
                <a:lnTo>
                  <a:pt x="21205" y="153"/>
                </a:lnTo>
                <a:lnTo>
                  <a:pt x="21170" y="125"/>
                </a:lnTo>
                <a:cubicBezTo>
                  <a:pt x="21153" y="112"/>
                  <a:pt x="21137" y="105"/>
                  <a:pt x="21033" y="103"/>
                </a:cubicBezTo>
                <a:close/>
                <a:moveTo>
                  <a:pt x="10" y="12593"/>
                </a:moveTo>
                <a:cubicBezTo>
                  <a:pt x="9" y="12491"/>
                  <a:pt x="5" y="14475"/>
                  <a:pt x="3" y="17003"/>
                </a:cubicBezTo>
                <a:lnTo>
                  <a:pt x="0" y="21600"/>
                </a:lnTo>
                <a:lnTo>
                  <a:pt x="54" y="21600"/>
                </a:lnTo>
                <a:lnTo>
                  <a:pt x="108" y="21600"/>
                </a:lnTo>
                <a:lnTo>
                  <a:pt x="98" y="20689"/>
                </a:lnTo>
                <a:cubicBezTo>
                  <a:pt x="93" y="20189"/>
                  <a:pt x="85" y="19476"/>
                  <a:pt x="81" y="19107"/>
                </a:cubicBezTo>
                <a:cubicBezTo>
                  <a:pt x="69" y="18075"/>
                  <a:pt x="46" y="16042"/>
                  <a:pt x="29" y="14328"/>
                </a:cubicBezTo>
                <a:cubicBezTo>
                  <a:pt x="20" y="13476"/>
                  <a:pt x="12" y="12695"/>
                  <a:pt x="10" y="12593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634" name="Timing"/>
          <p:cNvSpPr/>
          <p:nvPr/>
        </p:nvSpPr>
        <p:spPr>
          <a:xfrm>
            <a:off x="207200" y="202856"/>
            <a:ext cx="3673128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Timing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2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2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xit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1" dur="199" fill="hold"/>
                                        <p:tgtEl>
                                          <p:spTgt spid="25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98"/>
                            </p:stCondLst>
                            <p:childTnLst>
                              <p:par>
                                <p:cTn id="14" presetClass="exit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5" dur="199" fill="hold"/>
                                        <p:tgtEl>
                                          <p:spTgt spid="25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97"/>
                            </p:stCondLst>
                            <p:childTnLst>
                              <p:par>
                                <p:cTn id="18" presetClass="exit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9" dur="199" fill="hold"/>
                                        <p:tgtEl>
                                          <p:spTgt spid="25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96"/>
                            </p:stCondLst>
                            <p:childTnLst>
                              <p:par>
                                <p:cTn id="22" presetClass="exit" nodeType="after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23" dur="199" fill="hold"/>
                                        <p:tgtEl>
                                          <p:spTgt spid="25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95"/>
                            </p:stCondLst>
                            <p:childTnLst>
                              <p:par>
                                <p:cTn id="26" presetClass="exit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27" dur="199" fill="hold"/>
                                        <p:tgtEl>
                                          <p:spTgt spid="26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94"/>
                            </p:stCondLst>
                            <p:childTnLst>
                              <p:par>
                                <p:cTn id="30" presetClass="exit" nodeType="after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31" dur="199" fill="hold"/>
                                        <p:tgtEl>
                                          <p:spTgt spid="26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93"/>
                            </p:stCondLst>
                            <p:childTnLst>
                              <p:par>
                                <p:cTn id="34" presetClass="exit" nodeType="after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35" dur="199" fill="hold"/>
                                        <p:tgtEl>
                                          <p:spTgt spid="2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92"/>
                            </p:stCondLst>
                            <p:childTnLst>
                              <p:par>
                                <p:cTn id="38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39" dur="199" fill="hold"/>
                                        <p:tgtEl>
                                          <p:spTgt spid="2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91"/>
                            </p:stCondLst>
                            <p:childTnLst>
                              <p:par>
                                <p:cTn id="42" presetClass="exit" nodeType="after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43" dur="199" fill="hold"/>
                                        <p:tgtEl>
                                          <p:spTgt spid="2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90"/>
                            </p:stCondLst>
                            <p:childTnLst>
                              <p:par>
                                <p:cTn id="46" presetClass="exit" nodeType="after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47" dur="199" fill="hold"/>
                                        <p:tgtEl>
                                          <p:spTgt spid="26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89"/>
                            </p:stCondLst>
                            <p:childTnLst>
                              <p:par>
                                <p:cTn id="50" presetClass="exit" nodeType="after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51" dur="199" fill="hold"/>
                                        <p:tgtEl>
                                          <p:spTgt spid="2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88"/>
                            </p:stCondLst>
                            <p:childTnLst>
                              <p:par>
                                <p:cTn id="54" presetClass="exit" nodeType="after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55" dur="199" fill="hold"/>
                                        <p:tgtEl>
                                          <p:spTgt spid="2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87"/>
                            </p:stCondLst>
                            <p:childTnLst>
                              <p:par>
                                <p:cTn id="58" presetClass="exit" nodeType="after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59" dur="199" fill="hold"/>
                                        <p:tgtEl>
                                          <p:spTgt spid="26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86"/>
                            </p:stCondLst>
                            <p:childTnLst>
                              <p:par>
                                <p:cTn id="62" presetClass="exit" nodeType="afterEffect" presetSubtype="8" presetID="2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63" dur="199" fill="hold"/>
                                        <p:tgtEl>
                                          <p:spTgt spid="26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85"/>
                            </p:stCondLst>
                            <p:childTnLst>
                              <p:par>
                                <p:cTn id="66" presetClass="exit" nodeType="afterEffect" presetSubtype="8" presetID="22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67" dur="199" fill="hold"/>
                                        <p:tgtEl>
                                          <p:spTgt spid="26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484"/>
                            </p:stCondLst>
                            <p:childTnLst>
                              <p:par>
                                <p:cTn id="70" presetClass="exit" nodeType="afterEffect" presetSubtype="8" presetID="22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71" dur="199" fill="hold"/>
                                        <p:tgtEl>
                                          <p:spTgt spid="2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683"/>
                            </p:stCondLst>
                            <p:childTnLst>
                              <p:par>
                                <p:cTn id="74" presetClass="exit" nodeType="afterEffect" presetSubtype="8" presetID="22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75" dur="199" fill="hold"/>
                                        <p:tgtEl>
                                          <p:spTgt spid="26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882"/>
                            </p:stCondLst>
                            <p:childTnLst>
                              <p:par>
                                <p:cTn id="78" presetClass="exit" nodeType="afterEffect" presetSubtype="8" presetID="2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79" dur="199" fill="hold"/>
                                        <p:tgtEl>
                                          <p:spTgt spid="26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81"/>
                            </p:stCondLst>
                            <p:childTnLst>
                              <p:par>
                                <p:cTn id="82" presetClass="exit" nodeType="afterEffect" presetSubtype="8" presetID="22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83" dur="199" fill="hold"/>
                                        <p:tgtEl>
                                          <p:spTgt spid="26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280"/>
                            </p:stCondLst>
                            <p:childTnLst>
                              <p:par>
                                <p:cTn id="86" presetClass="exit" nodeType="afterEffect" presetSubtype="8" presetID="22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87" dur="199" fill="hold"/>
                                        <p:tgtEl>
                                          <p:spTgt spid="2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479"/>
                            </p:stCondLst>
                            <p:childTnLst>
                              <p:par>
                                <p:cTn id="90" presetClass="exit" nodeType="afterEffect" presetSubtype="8" presetID="22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91" dur="199" fill="hold"/>
                                        <p:tgtEl>
                                          <p:spTgt spid="26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678"/>
                            </p:stCondLst>
                            <p:childTnLst>
                              <p:par>
                                <p:cTn id="94" presetClass="exit" nodeType="afterEffect" presetSubtype="8" presetID="22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95" dur="199" fill="hold"/>
                                        <p:tgtEl>
                                          <p:spTgt spid="26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877"/>
                            </p:stCondLst>
                            <p:childTnLst>
                              <p:par>
                                <p:cTn id="98" presetClass="exit" nodeType="afterEffect" presetSubtype="8" presetID="22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99" dur="199" fill="hold"/>
                                        <p:tgtEl>
                                          <p:spTgt spid="26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76"/>
                            </p:stCondLst>
                            <p:childTnLst>
                              <p:par>
                                <p:cTn id="102" presetClass="exit" nodeType="afterEffect" presetSubtype="8" presetID="22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03" dur="199" fill="hold"/>
                                        <p:tgtEl>
                                          <p:spTgt spid="26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275"/>
                            </p:stCondLst>
                            <p:childTnLst>
                              <p:par>
                                <p:cTn id="106" presetClass="exit" nodeType="afterEffect" presetSubtype="8" presetID="22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07" dur="199" fill="hold"/>
                                        <p:tgtEl>
                                          <p:spTgt spid="26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474"/>
                            </p:stCondLst>
                            <p:childTnLst>
                              <p:par>
                                <p:cTn id="110" presetClass="exit" nodeType="afterEffect" presetSubtype="8" presetID="22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11" dur="199" fill="hold"/>
                                        <p:tgtEl>
                                          <p:spTgt spid="26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673"/>
                            </p:stCondLst>
                            <p:childTnLst>
                              <p:par>
                                <p:cTn id="114" presetClass="exit" nodeType="afterEffect" presetSubtype="8" presetID="22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15" dur="199" fill="hold"/>
                                        <p:tgtEl>
                                          <p:spTgt spid="2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872"/>
                            </p:stCondLst>
                            <p:childTnLst>
                              <p:par>
                                <p:cTn id="118" presetClass="exit" nodeType="afterEffect" presetSubtype="8" presetID="22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19" dur="199" fill="hold"/>
                                        <p:tgtEl>
                                          <p:spTgt spid="2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71"/>
                            </p:stCondLst>
                            <p:childTnLst>
                              <p:par>
                                <p:cTn id="122" presetClass="exit" nodeType="afterEffect" presetSubtype="8" presetID="22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23" dur="199" fill="hold"/>
                                        <p:tgtEl>
                                          <p:spTgt spid="2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270"/>
                            </p:stCondLst>
                            <p:childTnLst>
                              <p:par>
                                <p:cTn id="126" presetClass="exit" nodeType="afterEffect" presetSubtype="8" presetID="22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27" dur="199" fill="hold"/>
                                        <p:tgtEl>
                                          <p:spTgt spid="26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469"/>
                            </p:stCondLst>
                            <p:childTnLst>
                              <p:par>
                                <p:cTn id="130" presetClass="exit" nodeType="afterEffect" presetSubtype="8" presetID="22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31" dur="199" fill="hold"/>
                                        <p:tgtEl>
                                          <p:spTgt spid="2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668"/>
                            </p:stCondLst>
                            <p:childTnLst>
                              <p:par>
                                <p:cTn id="134" presetClass="exit" nodeType="afterEffect" presetSubtype="8" presetID="22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35" dur="199" fill="hold"/>
                                        <p:tgtEl>
                                          <p:spTgt spid="26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867"/>
                            </p:stCondLst>
                            <p:childTnLst>
                              <p:par>
                                <p:cTn id="138" presetClass="exit" nodeType="afterEffect" presetSubtype="8" presetID="22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39" dur="199" fill="hold"/>
                                        <p:tgtEl>
                                          <p:spTgt spid="26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066"/>
                            </p:stCondLst>
                            <p:childTnLst>
                              <p:par>
                                <p:cTn id="142" presetClass="exit" nodeType="afterEffect" presetSubtype="8" presetID="22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43" dur="199" fill="hold"/>
                                        <p:tgtEl>
                                          <p:spTgt spid="2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265"/>
                            </p:stCondLst>
                            <p:childTnLst>
                              <p:par>
                                <p:cTn id="146" presetClass="exit" nodeType="afterEffect" presetSubtype="8" presetID="22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47" dur="199" fill="hold"/>
                                        <p:tgtEl>
                                          <p:spTgt spid="26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7464"/>
                            </p:stCondLst>
                            <p:childTnLst>
                              <p:par>
                                <p:cTn id="150" presetClass="exit" nodeType="afterEffect" presetSubtype="8" presetID="22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51" dur="199" fill="hold"/>
                                        <p:tgtEl>
                                          <p:spTgt spid="26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663"/>
                            </p:stCondLst>
                            <p:childTnLst>
                              <p:par>
                                <p:cTn id="154" presetClass="exit" nodeType="afterEffect" presetSubtype="1" presetID="22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up)" transition="out">
                                      <p:cBhvr>
                                        <p:cTn id="155" dur="300" fill="hold"/>
                                        <p:tgtEl>
                                          <p:spTgt spid="26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08" grpId="14"/>
      <p:bldP build="whole" bldLvl="1" animBg="1" rev="0" advAuto="0" spid="2623" grpId="29"/>
      <p:bldP build="whole" bldLvl="1" animBg="1" rev="0" advAuto="0" spid="2597" grpId="3"/>
      <p:bldP build="whole" bldLvl="1" animBg="1" rev="0" advAuto="0" spid="2604" grpId="10"/>
      <p:bldP build="whole" bldLvl="1" animBg="1" rev="0" advAuto="0" spid="2612" grpId="18"/>
      <p:bldP build="whole" bldLvl="1" animBg="1" rev="0" advAuto="0" spid="2627" grpId="33"/>
      <p:bldP build="whole" bldLvl="1" animBg="1" rev="0" advAuto="0" spid="2601" grpId="7"/>
      <p:bldP build="whole" bldLvl="1" animBg="1" rev="0" advAuto="0" spid="2616" grpId="22"/>
      <p:bldP build="whole" bldLvl="1" animBg="1" rev="0" advAuto="0" spid="2631" grpId="37"/>
      <p:bldP build="whole" bldLvl="1" animBg="1" rev="0" advAuto="0" spid="2620" grpId="26"/>
      <p:bldP build="whole" bldLvl="1" animBg="1" rev="0" advAuto="0" spid="2609" grpId="15"/>
      <p:bldP build="whole" bldLvl="1" animBg="1" rev="0" advAuto="0" spid="2624" grpId="30"/>
      <p:bldP build="whole" bldLvl="1" animBg="1" rev="0" advAuto="0" spid="2605" grpId="11"/>
      <p:bldP build="whole" bldLvl="1" animBg="1" rev="0" advAuto="0" spid="2613" grpId="19"/>
      <p:bldP build="whole" bldLvl="1" animBg="1" rev="0" advAuto="0" spid="2598" grpId="4"/>
      <p:bldP build="whole" bldLvl="1" animBg="1" rev="0" advAuto="0" spid="2628" grpId="34"/>
      <p:bldP build="whole" bldLvl="1" animBg="1" rev="0" advAuto="0" spid="2617" grpId="23"/>
      <p:bldP build="whole" bldLvl="1" animBg="1" rev="0" advAuto="0" spid="2632" grpId="38"/>
      <p:bldP build="whole" bldLvl="1" animBg="1" rev="0" advAuto="0" spid="2606" grpId="12"/>
      <p:bldP build="whole" bldLvl="1" animBg="1" rev="0" advAuto="0" spid="2621" grpId="27"/>
      <p:bldP build="whole" bldLvl="1" animBg="1" rev="0" advAuto="0" spid="2602" grpId="8"/>
      <p:bldP build="whole" bldLvl="1" animBg="1" rev="0" advAuto="0" spid="2610" grpId="16"/>
      <p:bldP build="whole" bldLvl="1" animBg="1" rev="0" advAuto="0" spid="2625" grpId="31"/>
      <p:bldP build="whole" bldLvl="1" animBg="1" rev="0" advAuto="0" spid="2599" grpId="5"/>
      <p:bldP build="whole" bldLvl="1" animBg="1" rev="0" advAuto="0" spid="2634" grpId="1"/>
      <p:bldP build="whole" bldLvl="1" animBg="1" rev="0" advAuto="0" spid="2614" grpId="20"/>
      <p:bldP build="whole" bldLvl="1" animBg="1" rev="0" advAuto="0" spid="2629" grpId="35"/>
      <p:bldP build="whole" bldLvl="1" animBg="1" rev="0" advAuto="0" spid="2618" grpId="24"/>
      <p:bldP build="whole" bldLvl="1" animBg="1" rev="0" advAuto="0" spid="2607" grpId="13"/>
      <p:bldP build="whole" bldLvl="1" animBg="1" rev="0" advAuto="0" spid="2622" grpId="28"/>
      <p:bldP build="whole" bldLvl="1" animBg="1" rev="0" advAuto="0" spid="2596" grpId="2"/>
      <p:bldP build="whole" bldLvl="1" animBg="1" rev="0" advAuto="0" spid="2603" grpId="9"/>
      <p:bldP build="whole" bldLvl="1" animBg="1" rev="0" advAuto="0" spid="2626" grpId="32"/>
      <p:bldP build="whole" bldLvl="1" animBg="1" rev="0" advAuto="0" spid="2611" grpId="17"/>
      <p:bldP build="whole" bldLvl="1" animBg="1" rev="0" advAuto="0" spid="2600" grpId="6"/>
      <p:bldP build="whole" bldLvl="1" animBg="1" rev="0" advAuto="0" spid="2615" grpId="21"/>
      <p:bldP build="whole" bldLvl="1" animBg="1" rev="0" advAuto="0" spid="2630" grpId="36"/>
      <p:bldP build="whole" bldLvl="1" animBg="1" rev="0" advAuto="0" spid="2619" grpId="25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chemeClr val="accent1">
                <a:hueOff val="300932"/>
                <a:lumOff val="-21745"/>
              </a:schemeClr>
            </a:gs>
            <a:gs pos="100000">
              <a:srgbClr val="000000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8" name="Group"/>
          <p:cNvGrpSpPr/>
          <p:nvPr/>
        </p:nvGrpSpPr>
        <p:grpSpPr>
          <a:xfrm>
            <a:off x="4430437" y="18129"/>
            <a:ext cx="15680061" cy="13843942"/>
            <a:chOff x="0" y="-147"/>
            <a:chExt cx="15680059" cy="13843941"/>
          </a:xfrm>
        </p:grpSpPr>
        <p:pic>
          <p:nvPicPr>
            <p:cNvPr id="2636" name="GameboyTop.jpg" descr="GameboyTop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117" t="1173" r="1550" b="1"/>
            <a:stretch>
              <a:fillRect/>
            </a:stretch>
          </p:blipFill>
          <p:spPr>
            <a:xfrm>
              <a:off x="0" y="-148"/>
              <a:ext cx="15680061" cy="13843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598" fill="norm" stroke="1" extrusionOk="0">
                  <a:moveTo>
                    <a:pt x="4342" y="1"/>
                  </a:moveTo>
                  <a:cubicBezTo>
                    <a:pt x="4235" y="3"/>
                    <a:pt x="4129" y="28"/>
                    <a:pt x="4051" y="72"/>
                  </a:cubicBezTo>
                  <a:cubicBezTo>
                    <a:pt x="3982" y="113"/>
                    <a:pt x="3883" y="145"/>
                    <a:pt x="3831" y="145"/>
                  </a:cubicBezTo>
                  <a:cubicBezTo>
                    <a:pt x="3779" y="145"/>
                    <a:pt x="3680" y="164"/>
                    <a:pt x="3611" y="188"/>
                  </a:cubicBezTo>
                  <a:cubicBezTo>
                    <a:pt x="3515" y="220"/>
                    <a:pt x="3477" y="220"/>
                    <a:pt x="3448" y="188"/>
                  </a:cubicBezTo>
                  <a:cubicBezTo>
                    <a:pt x="3401" y="134"/>
                    <a:pt x="3270" y="133"/>
                    <a:pt x="3141" y="184"/>
                  </a:cubicBezTo>
                  <a:cubicBezTo>
                    <a:pt x="3068" y="213"/>
                    <a:pt x="3022" y="212"/>
                    <a:pt x="2971" y="181"/>
                  </a:cubicBezTo>
                  <a:cubicBezTo>
                    <a:pt x="2932" y="157"/>
                    <a:pt x="2711" y="130"/>
                    <a:pt x="2478" y="119"/>
                  </a:cubicBezTo>
                  <a:cubicBezTo>
                    <a:pt x="2076" y="100"/>
                    <a:pt x="2052" y="103"/>
                    <a:pt x="1994" y="177"/>
                  </a:cubicBezTo>
                  <a:cubicBezTo>
                    <a:pt x="1919" y="271"/>
                    <a:pt x="1853" y="275"/>
                    <a:pt x="1748" y="191"/>
                  </a:cubicBezTo>
                  <a:cubicBezTo>
                    <a:pt x="1686" y="141"/>
                    <a:pt x="1585" y="125"/>
                    <a:pt x="1294" y="115"/>
                  </a:cubicBezTo>
                  <a:cubicBezTo>
                    <a:pt x="653" y="92"/>
                    <a:pt x="349" y="223"/>
                    <a:pt x="183" y="591"/>
                  </a:cubicBezTo>
                  <a:cubicBezTo>
                    <a:pt x="102" y="771"/>
                    <a:pt x="95" y="822"/>
                    <a:pt x="83" y="1349"/>
                  </a:cubicBezTo>
                  <a:cubicBezTo>
                    <a:pt x="73" y="1774"/>
                    <a:pt x="81" y="1965"/>
                    <a:pt x="118" y="2116"/>
                  </a:cubicBezTo>
                  <a:cubicBezTo>
                    <a:pt x="157" y="2281"/>
                    <a:pt x="158" y="2326"/>
                    <a:pt x="124" y="2371"/>
                  </a:cubicBezTo>
                  <a:cubicBezTo>
                    <a:pt x="75" y="2436"/>
                    <a:pt x="53" y="5024"/>
                    <a:pt x="21" y="15095"/>
                  </a:cubicBezTo>
                  <a:lnTo>
                    <a:pt x="0" y="21598"/>
                  </a:lnTo>
                  <a:lnTo>
                    <a:pt x="10794" y="21598"/>
                  </a:lnTo>
                  <a:lnTo>
                    <a:pt x="21587" y="21598"/>
                  </a:lnTo>
                  <a:lnTo>
                    <a:pt x="21588" y="17977"/>
                  </a:lnTo>
                  <a:cubicBezTo>
                    <a:pt x="21589" y="15986"/>
                    <a:pt x="21592" y="12452"/>
                    <a:pt x="21596" y="10124"/>
                  </a:cubicBezTo>
                  <a:cubicBezTo>
                    <a:pt x="21600" y="7796"/>
                    <a:pt x="21596" y="4750"/>
                    <a:pt x="21587" y="3356"/>
                  </a:cubicBezTo>
                  <a:lnTo>
                    <a:pt x="21571" y="820"/>
                  </a:lnTo>
                  <a:lnTo>
                    <a:pt x="21495" y="629"/>
                  </a:lnTo>
                  <a:cubicBezTo>
                    <a:pt x="21406" y="406"/>
                    <a:pt x="21230" y="211"/>
                    <a:pt x="21052" y="141"/>
                  </a:cubicBezTo>
                  <a:cubicBezTo>
                    <a:pt x="20968" y="107"/>
                    <a:pt x="20772" y="90"/>
                    <a:pt x="20452" y="90"/>
                  </a:cubicBezTo>
                  <a:cubicBezTo>
                    <a:pt x="19997" y="90"/>
                    <a:pt x="19976" y="94"/>
                    <a:pt x="19928" y="173"/>
                  </a:cubicBezTo>
                  <a:cubicBezTo>
                    <a:pt x="19861" y="281"/>
                    <a:pt x="19749" y="277"/>
                    <a:pt x="19653" y="162"/>
                  </a:cubicBezTo>
                  <a:lnTo>
                    <a:pt x="19576" y="68"/>
                  </a:lnTo>
                  <a:lnTo>
                    <a:pt x="18335" y="90"/>
                  </a:lnTo>
                  <a:cubicBezTo>
                    <a:pt x="17653" y="103"/>
                    <a:pt x="14320" y="113"/>
                    <a:pt x="10928" y="115"/>
                  </a:cubicBezTo>
                  <a:cubicBezTo>
                    <a:pt x="5329" y="116"/>
                    <a:pt x="4749" y="111"/>
                    <a:pt x="4641" y="58"/>
                  </a:cubicBezTo>
                  <a:cubicBezTo>
                    <a:pt x="4557" y="17"/>
                    <a:pt x="4448" y="-2"/>
                    <a:pt x="4342" y="1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2637" name="Circle"/>
            <p:cNvSpPr/>
            <p:nvPr/>
          </p:nvSpPr>
          <p:spPr>
            <a:xfrm>
              <a:off x="2017009" y="5787996"/>
              <a:ext cx="377408" cy="377409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263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155620" y="3497762"/>
            <a:ext cx="8299413" cy="7469472"/>
          </a:xfrm>
          <a:prstGeom prst="rect">
            <a:avLst/>
          </a:prstGeom>
          <a:ln w="12700">
            <a:miter lim="400000"/>
          </a:ln>
        </p:spPr>
      </p:pic>
      <p:sp>
        <p:nvSpPr>
          <p:cNvPr id="2640" name="Rectangle"/>
          <p:cNvSpPr/>
          <p:nvPr/>
        </p:nvSpPr>
        <p:spPr>
          <a:xfrm>
            <a:off x="8159960" y="3507295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41" name="Rectangle"/>
          <p:cNvSpPr/>
          <p:nvPr/>
        </p:nvSpPr>
        <p:spPr>
          <a:xfrm>
            <a:off x="8159960" y="3583075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42" name="Rectangle"/>
          <p:cNvSpPr/>
          <p:nvPr/>
        </p:nvSpPr>
        <p:spPr>
          <a:xfrm>
            <a:off x="8159960" y="3635173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43" name="Rectangle"/>
          <p:cNvSpPr/>
          <p:nvPr/>
        </p:nvSpPr>
        <p:spPr>
          <a:xfrm>
            <a:off x="8159960" y="3706217"/>
            <a:ext cx="8293101" cy="123478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44" name="Rectangle"/>
          <p:cNvSpPr/>
          <p:nvPr/>
        </p:nvSpPr>
        <p:spPr>
          <a:xfrm>
            <a:off x="8159960" y="3767788"/>
            <a:ext cx="8293101" cy="123478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45" name="Rectangle"/>
          <p:cNvSpPr/>
          <p:nvPr/>
        </p:nvSpPr>
        <p:spPr>
          <a:xfrm>
            <a:off x="8159960" y="3829358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46" name="Rectangle"/>
          <p:cNvSpPr/>
          <p:nvPr/>
        </p:nvSpPr>
        <p:spPr>
          <a:xfrm>
            <a:off x="8155223" y="3898893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47" name="Rectangle"/>
          <p:cNvSpPr/>
          <p:nvPr/>
        </p:nvSpPr>
        <p:spPr>
          <a:xfrm>
            <a:off x="8159960" y="3960632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48" name="Rectangle"/>
          <p:cNvSpPr/>
          <p:nvPr/>
        </p:nvSpPr>
        <p:spPr>
          <a:xfrm>
            <a:off x="8159960" y="4018807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49" name="Rectangle"/>
          <p:cNvSpPr/>
          <p:nvPr/>
        </p:nvSpPr>
        <p:spPr>
          <a:xfrm>
            <a:off x="8159960" y="4080546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50" name="Rectangle"/>
          <p:cNvSpPr/>
          <p:nvPr/>
        </p:nvSpPr>
        <p:spPr>
          <a:xfrm>
            <a:off x="8159960" y="4142285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51" name="Rectangle"/>
          <p:cNvSpPr/>
          <p:nvPr/>
        </p:nvSpPr>
        <p:spPr>
          <a:xfrm>
            <a:off x="8159960" y="4216724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52" name="Rectangle"/>
          <p:cNvSpPr/>
          <p:nvPr/>
        </p:nvSpPr>
        <p:spPr>
          <a:xfrm>
            <a:off x="8162328" y="4276702"/>
            <a:ext cx="8293101" cy="123478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53" name="Rectangle"/>
          <p:cNvSpPr/>
          <p:nvPr/>
        </p:nvSpPr>
        <p:spPr>
          <a:xfrm>
            <a:off x="8162328" y="4352481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54" name="Rectangle"/>
          <p:cNvSpPr/>
          <p:nvPr/>
        </p:nvSpPr>
        <p:spPr>
          <a:xfrm>
            <a:off x="8162328" y="4404579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55" name="Rectangle"/>
          <p:cNvSpPr/>
          <p:nvPr/>
        </p:nvSpPr>
        <p:spPr>
          <a:xfrm>
            <a:off x="8162328" y="4475623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56" name="Rectangle"/>
          <p:cNvSpPr/>
          <p:nvPr/>
        </p:nvSpPr>
        <p:spPr>
          <a:xfrm>
            <a:off x="8162328" y="4537193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57" name="Rectangle"/>
          <p:cNvSpPr/>
          <p:nvPr/>
        </p:nvSpPr>
        <p:spPr>
          <a:xfrm>
            <a:off x="8162328" y="4598765"/>
            <a:ext cx="8293101" cy="123478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58" name="Rectangle"/>
          <p:cNvSpPr/>
          <p:nvPr/>
        </p:nvSpPr>
        <p:spPr>
          <a:xfrm>
            <a:off x="8157591" y="4668299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59" name="Rectangle"/>
          <p:cNvSpPr/>
          <p:nvPr/>
        </p:nvSpPr>
        <p:spPr>
          <a:xfrm>
            <a:off x="8162328" y="4730038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60" name="Rectangle"/>
          <p:cNvSpPr/>
          <p:nvPr/>
        </p:nvSpPr>
        <p:spPr>
          <a:xfrm>
            <a:off x="8162328" y="4788213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61" name="Rectangle"/>
          <p:cNvSpPr/>
          <p:nvPr/>
        </p:nvSpPr>
        <p:spPr>
          <a:xfrm>
            <a:off x="8162328" y="4849952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62" name="Rectangle"/>
          <p:cNvSpPr/>
          <p:nvPr/>
        </p:nvSpPr>
        <p:spPr>
          <a:xfrm>
            <a:off x="8162328" y="4911691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63" name="Rectangle"/>
          <p:cNvSpPr/>
          <p:nvPr/>
        </p:nvSpPr>
        <p:spPr>
          <a:xfrm>
            <a:off x="8162328" y="4986130"/>
            <a:ext cx="8293101" cy="123478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64" name="Rectangle"/>
          <p:cNvSpPr/>
          <p:nvPr/>
        </p:nvSpPr>
        <p:spPr>
          <a:xfrm>
            <a:off x="8162328" y="5050423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65" name="Rectangle"/>
          <p:cNvSpPr/>
          <p:nvPr/>
        </p:nvSpPr>
        <p:spPr>
          <a:xfrm>
            <a:off x="8162328" y="5126203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66" name="Rectangle"/>
          <p:cNvSpPr/>
          <p:nvPr/>
        </p:nvSpPr>
        <p:spPr>
          <a:xfrm>
            <a:off x="8162328" y="5178301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67" name="Rectangle"/>
          <p:cNvSpPr/>
          <p:nvPr/>
        </p:nvSpPr>
        <p:spPr>
          <a:xfrm>
            <a:off x="8162328" y="5249345"/>
            <a:ext cx="8293101" cy="123478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68" name="Rectangle"/>
          <p:cNvSpPr/>
          <p:nvPr/>
        </p:nvSpPr>
        <p:spPr>
          <a:xfrm>
            <a:off x="8162328" y="5310915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69" name="Rectangle"/>
          <p:cNvSpPr/>
          <p:nvPr/>
        </p:nvSpPr>
        <p:spPr>
          <a:xfrm>
            <a:off x="8162328" y="5372486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70" name="Rectangle"/>
          <p:cNvSpPr/>
          <p:nvPr/>
        </p:nvSpPr>
        <p:spPr>
          <a:xfrm>
            <a:off x="8157591" y="5442021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71" name="Rectangle"/>
          <p:cNvSpPr/>
          <p:nvPr/>
        </p:nvSpPr>
        <p:spPr>
          <a:xfrm>
            <a:off x="8162328" y="5503760"/>
            <a:ext cx="8293101" cy="123478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72" name="Rectangle"/>
          <p:cNvSpPr/>
          <p:nvPr/>
        </p:nvSpPr>
        <p:spPr>
          <a:xfrm>
            <a:off x="8162328" y="5561935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73" name="Rectangle"/>
          <p:cNvSpPr/>
          <p:nvPr/>
        </p:nvSpPr>
        <p:spPr>
          <a:xfrm>
            <a:off x="8162328" y="5623674"/>
            <a:ext cx="8293101" cy="123478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74" name="Rectangle"/>
          <p:cNvSpPr/>
          <p:nvPr/>
        </p:nvSpPr>
        <p:spPr>
          <a:xfrm>
            <a:off x="8162328" y="5685413"/>
            <a:ext cx="8293101" cy="123478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75" name="Rectangle"/>
          <p:cNvSpPr/>
          <p:nvPr/>
        </p:nvSpPr>
        <p:spPr>
          <a:xfrm>
            <a:off x="8162328" y="5759851"/>
            <a:ext cx="8293101" cy="123479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76" name="Rectangle"/>
          <p:cNvSpPr/>
          <p:nvPr/>
        </p:nvSpPr>
        <p:spPr>
          <a:xfrm>
            <a:off x="8158775" y="5821590"/>
            <a:ext cx="8293101" cy="5083213"/>
          </a:xfrm>
          <a:prstGeom prst="rect">
            <a:avLst/>
          </a:prstGeom>
          <a:solidFill>
            <a:srgbClr val="444F1D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77" name="Timing"/>
          <p:cNvSpPr/>
          <p:nvPr/>
        </p:nvSpPr>
        <p:spPr>
          <a:xfrm>
            <a:off x="207200" y="202856"/>
            <a:ext cx="3673128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Timing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750">
        <p:push dir="l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2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2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xit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1" dur="199" fill="hold"/>
                                        <p:tgtEl>
                                          <p:spTgt spid="26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98"/>
                            </p:stCondLst>
                            <p:childTnLst>
                              <p:par>
                                <p:cTn id="14" presetClass="exit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5" dur="199" fill="hold"/>
                                        <p:tgtEl>
                                          <p:spTgt spid="2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97"/>
                            </p:stCondLst>
                            <p:childTnLst>
                              <p:par>
                                <p:cTn id="18" presetClass="exit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9" dur="199" fill="hold"/>
                                        <p:tgtEl>
                                          <p:spTgt spid="26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96"/>
                            </p:stCondLst>
                            <p:childTnLst>
                              <p:par>
                                <p:cTn id="22" presetClass="exit" nodeType="after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23" dur="199" fill="hold"/>
                                        <p:tgtEl>
                                          <p:spTgt spid="26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95"/>
                            </p:stCondLst>
                            <p:childTnLst>
                              <p:par>
                                <p:cTn id="26" presetClass="exit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27" dur="199" fill="hold"/>
                                        <p:tgtEl>
                                          <p:spTgt spid="26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94"/>
                            </p:stCondLst>
                            <p:childTnLst>
                              <p:par>
                                <p:cTn id="30" presetClass="exit" nodeType="after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31" dur="199" fill="hold"/>
                                        <p:tgtEl>
                                          <p:spTgt spid="2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93"/>
                            </p:stCondLst>
                            <p:childTnLst>
                              <p:par>
                                <p:cTn id="34" presetClass="exit" nodeType="after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35" dur="199" fill="hold"/>
                                        <p:tgtEl>
                                          <p:spTgt spid="26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92"/>
                            </p:stCondLst>
                            <p:childTnLst>
                              <p:par>
                                <p:cTn id="38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39" dur="199" fill="hold"/>
                                        <p:tgtEl>
                                          <p:spTgt spid="26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91"/>
                            </p:stCondLst>
                            <p:childTnLst>
                              <p:par>
                                <p:cTn id="42" presetClass="exit" nodeType="after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43" dur="199" fill="hold"/>
                                        <p:tgtEl>
                                          <p:spTgt spid="2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90"/>
                            </p:stCondLst>
                            <p:childTnLst>
                              <p:par>
                                <p:cTn id="46" presetClass="exit" nodeType="after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47" dur="199" fill="hold"/>
                                        <p:tgtEl>
                                          <p:spTgt spid="26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89"/>
                            </p:stCondLst>
                            <p:childTnLst>
                              <p:par>
                                <p:cTn id="50" presetClass="exit" nodeType="after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51" dur="199" fill="hold"/>
                                        <p:tgtEl>
                                          <p:spTgt spid="26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88"/>
                            </p:stCondLst>
                            <p:childTnLst>
                              <p:par>
                                <p:cTn id="54" presetClass="exit" nodeType="after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55" dur="199" fill="hold"/>
                                        <p:tgtEl>
                                          <p:spTgt spid="2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87"/>
                            </p:stCondLst>
                            <p:childTnLst>
                              <p:par>
                                <p:cTn id="58" presetClass="exit" nodeType="after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59" dur="199" fill="hold"/>
                                        <p:tgtEl>
                                          <p:spTgt spid="2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86"/>
                            </p:stCondLst>
                            <p:childTnLst>
                              <p:par>
                                <p:cTn id="62" presetClass="exit" nodeType="afterEffect" presetSubtype="8" presetID="2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63" dur="199" fill="hold"/>
                                        <p:tgtEl>
                                          <p:spTgt spid="26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85"/>
                            </p:stCondLst>
                            <p:childTnLst>
                              <p:par>
                                <p:cTn id="66" presetClass="exit" nodeType="afterEffect" presetSubtype="8" presetID="22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67" dur="199" fill="hold"/>
                                        <p:tgtEl>
                                          <p:spTgt spid="2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484"/>
                            </p:stCondLst>
                            <p:childTnLst>
                              <p:par>
                                <p:cTn id="70" presetClass="exit" nodeType="afterEffect" presetSubtype="8" presetID="22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71" dur="199" fill="hold"/>
                                        <p:tgtEl>
                                          <p:spTgt spid="2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683"/>
                            </p:stCondLst>
                            <p:childTnLst>
                              <p:par>
                                <p:cTn id="74" presetClass="exit" nodeType="afterEffect" presetSubtype="8" presetID="22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75" dur="199" fill="hold"/>
                                        <p:tgtEl>
                                          <p:spTgt spid="2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882"/>
                            </p:stCondLst>
                            <p:childTnLst>
                              <p:par>
                                <p:cTn id="78" presetClass="exit" nodeType="afterEffect" presetSubtype="8" presetID="2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79" dur="199" fill="hold"/>
                                        <p:tgtEl>
                                          <p:spTgt spid="26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81"/>
                            </p:stCondLst>
                            <p:childTnLst>
                              <p:par>
                                <p:cTn id="82" presetClass="exit" nodeType="afterEffect" presetSubtype="8" presetID="22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83" dur="199" fill="hold"/>
                                        <p:tgtEl>
                                          <p:spTgt spid="26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280"/>
                            </p:stCondLst>
                            <p:childTnLst>
                              <p:par>
                                <p:cTn id="86" presetClass="exit" nodeType="afterEffect" presetSubtype="8" presetID="22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87" dur="199" fill="hold"/>
                                        <p:tgtEl>
                                          <p:spTgt spid="26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479"/>
                            </p:stCondLst>
                            <p:childTnLst>
                              <p:par>
                                <p:cTn id="90" presetClass="exit" nodeType="afterEffect" presetSubtype="8" presetID="22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91" dur="199" fill="hold"/>
                                        <p:tgtEl>
                                          <p:spTgt spid="26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678"/>
                            </p:stCondLst>
                            <p:childTnLst>
                              <p:par>
                                <p:cTn id="94" presetClass="exit" nodeType="afterEffect" presetSubtype="8" presetID="22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95" dur="199" fill="hold"/>
                                        <p:tgtEl>
                                          <p:spTgt spid="26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877"/>
                            </p:stCondLst>
                            <p:childTnLst>
                              <p:par>
                                <p:cTn id="98" presetClass="exit" nodeType="afterEffect" presetSubtype="8" presetID="22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99" dur="199" fill="hold"/>
                                        <p:tgtEl>
                                          <p:spTgt spid="2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76"/>
                            </p:stCondLst>
                            <p:childTnLst>
                              <p:par>
                                <p:cTn id="102" presetClass="exit" nodeType="afterEffect" presetSubtype="8" presetID="22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03" dur="199" fill="hold"/>
                                        <p:tgtEl>
                                          <p:spTgt spid="2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275"/>
                            </p:stCondLst>
                            <p:childTnLst>
                              <p:par>
                                <p:cTn id="106" presetClass="exit" nodeType="afterEffect" presetSubtype="8" presetID="22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07" dur="199" fill="hold"/>
                                        <p:tgtEl>
                                          <p:spTgt spid="2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474"/>
                            </p:stCondLst>
                            <p:childTnLst>
                              <p:par>
                                <p:cTn id="110" presetClass="exit" nodeType="afterEffect" presetSubtype="8" presetID="22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11" dur="199" fill="hold"/>
                                        <p:tgtEl>
                                          <p:spTgt spid="2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673"/>
                            </p:stCondLst>
                            <p:childTnLst>
                              <p:par>
                                <p:cTn id="114" presetClass="exit" nodeType="afterEffect" presetSubtype="8" presetID="22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15" dur="199" fill="hold"/>
                                        <p:tgtEl>
                                          <p:spTgt spid="2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872"/>
                            </p:stCondLst>
                            <p:childTnLst>
                              <p:par>
                                <p:cTn id="118" presetClass="exit" nodeType="afterEffect" presetSubtype="8" presetID="22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19" dur="199" fill="hold"/>
                                        <p:tgtEl>
                                          <p:spTgt spid="26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71"/>
                            </p:stCondLst>
                            <p:childTnLst>
                              <p:par>
                                <p:cTn id="122" presetClass="exit" nodeType="afterEffect" presetSubtype="8" presetID="22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23" dur="199" fill="hold"/>
                                        <p:tgtEl>
                                          <p:spTgt spid="26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270"/>
                            </p:stCondLst>
                            <p:childTnLst>
                              <p:par>
                                <p:cTn id="126" presetClass="exit" nodeType="afterEffect" presetSubtype="8" presetID="22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27" dur="199" fill="hold"/>
                                        <p:tgtEl>
                                          <p:spTgt spid="2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469"/>
                            </p:stCondLst>
                            <p:childTnLst>
                              <p:par>
                                <p:cTn id="130" presetClass="exit" nodeType="afterEffect" presetSubtype="8" presetID="22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31" dur="199" fill="hold"/>
                                        <p:tgtEl>
                                          <p:spTgt spid="26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668"/>
                            </p:stCondLst>
                            <p:childTnLst>
                              <p:par>
                                <p:cTn id="134" presetClass="exit" nodeType="afterEffect" presetSubtype="8" presetID="22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35" dur="199" fill="hold"/>
                                        <p:tgtEl>
                                          <p:spTgt spid="26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867"/>
                            </p:stCondLst>
                            <p:childTnLst>
                              <p:par>
                                <p:cTn id="138" presetClass="exit" nodeType="afterEffect" presetSubtype="8" presetID="22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39" dur="199" fill="hold"/>
                                        <p:tgtEl>
                                          <p:spTgt spid="26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066"/>
                            </p:stCondLst>
                            <p:childTnLst>
                              <p:par>
                                <p:cTn id="142" presetClass="exit" nodeType="afterEffect" presetSubtype="8" presetID="22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43" dur="199" fill="hold"/>
                                        <p:tgtEl>
                                          <p:spTgt spid="26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265"/>
                            </p:stCondLst>
                            <p:childTnLst>
                              <p:par>
                                <p:cTn id="146" presetClass="exit" nodeType="afterEffect" presetSubtype="8" presetID="22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47" dur="199" fill="hold"/>
                                        <p:tgtEl>
                                          <p:spTgt spid="2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7464"/>
                            </p:stCondLst>
                            <p:childTnLst>
                              <p:par>
                                <p:cTn id="150" presetClass="exit" nodeType="afterEffect" presetSubtype="8" presetID="22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151" dur="199" fill="hold"/>
                                        <p:tgtEl>
                                          <p:spTgt spid="26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fill="hold">
                                          <p:stCondLst>
                                            <p:cond delay="198"/>
                                          </p:stCondLst>
                                        </p:cTn>
                                        <p:tgtEl>
                                          <p:spTgt spid="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7663"/>
                            </p:stCondLst>
                            <p:childTnLst>
                              <p:par>
                                <p:cTn id="154" presetClass="exit" nodeType="afterEffect" presetSubtype="1" presetID="22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up)" transition="out">
                                      <p:cBhvr>
                                        <p:cTn id="155" dur="500" fill="hold"/>
                                        <p:tgtEl>
                                          <p:spTgt spid="2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57" grpId="19"/>
      <p:bldP build="whole" bldLvl="1" animBg="1" rev="0" advAuto="0" spid="2645" grpId="7"/>
      <p:bldP build="whole" bldLvl="1" animBg="1" rev="0" advAuto="0" spid="2672" grpId="34"/>
      <p:bldP build="whole" bldLvl="1" animBg="1" rev="0" advAuto="0" spid="2661" grpId="23"/>
      <p:bldP build="whole" bldLvl="1" animBg="1" rev="0" advAuto="0" spid="2642" grpId="4"/>
      <p:bldP build="whole" bldLvl="1" animBg="1" rev="0" advAuto="0" spid="2676" grpId="38"/>
      <p:bldP build="whole" bldLvl="1" animBg="1" rev="0" advAuto="0" spid="2665" grpId="27"/>
      <p:bldP build="whole" bldLvl="1" animBg="1" rev="0" advAuto="0" spid="2654" grpId="16"/>
      <p:bldP build="whole" bldLvl="1" animBg="1" rev="0" advAuto="0" spid="2669" grpId="31"/>
      <p:bldP build="whole" bldLvl="1" animBg="1" rev="0" advAuto="0" spid="2650" grpId="12"/>
      <p:bldP build="whole" bldLvl="1" animBg="1" rev="0" advAuto="0" spid="2658" grpId="20"/>
      <p:bldP build="whole" bldLvl="1" animBg="1" rev="0" advAuto="0" spid="2646" grpId="8"/>
      <p:bldP build="whole" bldLvl="1" animBg="1" rev="0" advAuto="0" spid="2673" grpId="35"/>
      <p:bldP build="whole" bldLvl="1" animBg="1" rev="0" advAuto="0" spid="2662" grpId="24"/>
      <p:bldP build="whole" bldLvl="1" animBg="1" rev="0" advAuto="0" spid="2643" grpId="5"/>
      <p:bldP build="whole" bldLvl="1" animBg="1" rev="0" advAuto="0" spid="2651" grpId="13"/>
      <p:bldP build="whole" bldLvl="1" animBg="1" rev="0" advAuto="0" spid="2666" grpId="28"/>
      <p:bldP build="whole" bldLvl="1" animBg="1" rev="0" advAuto="0" spid="2655" grpId="17"/>
      <p:bldP build="whole" bldLvl="1" animBg="1" rev="0" advAuto="0" spid="2670" grpId="32"/>
      <p:bldP build="whole" bldLvl="1" animBg="1" rev="0" advAuto="0" spid="2659" grpId="21"/>
      <p:bldP build="whole" bldLvl="1" animBg="1" rev="0" advAuto="0" spid="2647" grpId="9"/>
      <p:bldP build="whole" bldLvl="1" animBg="1" rev="0" advAuto="0" spid="2674" grpId="36"/>
      <p:bldP build="whole" bldLvl="1" animBg="1" rev="0" advAuto="0" spid="2663" grpId="25"/>
      <p:bldP build="whole" bldLvl="1" animBg="1" rev="0" advAuto="0" spid="2644" grpId="6"/>
      <p:bldP build="whole" bldLvl="1" animBg="1" rev="0" advAuto="0" spid="2652" grpId="14"/>
      <p:bldP build="whole" bldLvl="1" animBg="1" rev="0" advAuto="0" spid="2640" grpId="2"/>
      <p:bldP build="whole" bldLvl="1" animBg="1" rev="0" advAuto="0" spid="2667" grpId="29"/>
      <p:bldP build="whole" bldLvl="1" animBg="1" rev="0" advAuto="0" spid="2656" grpId="18"/>
      <p:bldP build="whole" bldLvl="1" animBg="1" rev="0" advAuto="0" spid="2671" grpId="33"/>
      <p:bldP build="whole" bldLvl="1" animBg="1" rev="0" advAuto="0" spid="2660" grpId="22"/>
      <p:bldP build="whole" bldLvl="1" animBg="1" rev="0" advAuto="0" spid="2677" grpId="1"/>
      <p:bldP build="whole" bldLvl="1" animBg="1" rev="0" advAuto="0" spid="2648" grpId="10"/>
      <p:bldP build="whole" bldLvl="1" animBg="1" rev="0" advAuto="0" spid="2641" grpId="3"/>
      <p:bldP build="whole" bldLvl="1" animBg="1" rev="0" advAuto="0" spid="2675" grpId="37"/>
      <p:bldP build="whole" bldLvl="1" animBg="1" rev="0" advAuto="0" spid="2664" grpId="26"/>
      <p:bldP build="whole" bldLvl="1" animBg="1" rev="0" advAuto="0" spid="2653" grpId="15"/>
      <p:bldP build="whole" bldLvl="1" animBg="1" rev="0" advAuto="0" spid="2668" grpId="30"/>
      <p:bldP build="whole" bldLvl="1" animBg="1" rev="0" advAuto="0" spid="2649" grpId="1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1" name="Group"/>
          <p:cNvGrpSpPr/>
          <p:nvPr/>
        </p:nvGrpSpPr>
        <p:grpSpPr>
          <a:xfrm>
            <a:off x="-254975" y="-4589363"/>
            <a:ext cx="25023762" cy="41072440"/>
            <a:chOff x="0" y="0"/>
            <a:chExt cx="25023760" cy="41072438"/>
          </a:xfrm>
        </p:grpSpPr>
        <p:pic>
          <p:nvPicPr>
            <p:cNvPr id="2679" name="Game Boy.png" descr="Game Boy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5023761" cy="410724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80" name="Circle"/>
            <p:cNvSpPr/>
            <p:nvPr/>
          </p:nvSpPr>
          <p:spPr>
            <a:xfrm>
              <a:off x="3381878" y="9218082"/>
              <a:ext cx="661978" cy="661978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2682" name="F-1.mov" descr="F-1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5792794" y="1106816"/>
            <a:ext cx="12798412" cy="11502368"/>
          </a:xfrm>
          <a:prstGeom prst="rect">
            <a:avLst/>
          </a:prstGeom>
          <a:ln w="12700">
            <a:miter lim="400000"/>
          </a:ln>
        </p:spPr>
      </p:pic>
      <p:sp>
        <p:nvSpPr>
          <p:cNvPr id="2683" name="Line"/>
          <p:cNvSpPr/>
          <p:nvPr/>
        </p:nvSpPr>
        <p:spPr>
          <a:xfrm>
            <a:off x="-358040" y="1704188"/>
            <a:ext cx="25572655" cy="1"/>
          </a:xfrm>
          <a:prstGeom prst="line">
            <a:avLst/>
          </a:prstGeom>
          <a:ln w="152400">
            <a:solidFill>
              <a:srgbClr val="67BBFC"/>
            </a:solidFill>
            <a:miter lim="400000"/>
          </a:ln>
          <a:effectLst>
            <a:outerShdw sx="100000" sy="100000" kx="0" ky="0" algn="b" rotWithShape="0" blurRad="101600" dist="70787" dir="5400000">
              <a:srgbClr val="000000">
                <a:alpha val="50000"/>
              </a:srgbClr>
            </a:outerShdw>
          </a:effectLst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84" name="Line"/>
          <p:cNvSpPr/>
          <p:nvPr/>
        </p:nvSpPr>
        <p:spPr>
          <a:xfrm>
            <a:off x="-594327" y="8822217"/>
            <a:ext cx="25572654" cy="1"/>
          </a:xfrm>
          <a:prstGeom prst="line">
            <a:avLst/>
          </a:prstGeom>
          <a:ln w="152400">
            <a:solidFill>
              <a:srgbClr val="67BBFC"/>
            </a:solidFill>
            <a:miter lim="400000"/>
          </a:ln>
          <a:effectLst>
            <a:outerShdw sx="100000" sy="100000" kx="0" ky="0" algn="b" rotWithShape="0" blurRad="101600" dist="70787" dir="5400000">
              <a:srgbClr val="000000">
                <a:alpha val="50000"/>
              </a:srgbClr>
            </a:outerShdw>
          </a:effectLst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685" name="Line"/>
          <p:cNvSpPr/>
          <p:nvPr/>
        </p:nvSpPr>
        <p:spPr>
          <a:xfrm>
            <a:off x="-358040" y="4343700"/>
            <a:ext cx="25572655" cy="1"/>
          </a:xfrm>
          <a:prstGeom prst="line">
            <a:avLst/>
          </a:prstGeom>
          <a:ln w="152400">
            <a:solidFill>
              <a:srgbClr val="67BBFC"/>
            </a:solidFill>
            <a:miter lim="400000"/>
          </a:ln>
          <a:effectLst>
            <a:outerShdw sx="100000" sy="100000" kx="0" ky="0" algn="b" rotWithShape="0" blurRad="101600" dist="70787" dir="5400000">
              <a:srgbClr val="000000">
                <a:alpha val="50000"/>
              </a:srgbClr>
            </a:outerShdw>
          </a:effectLst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81666" fill="hold"/>
                                        <p:tgtEl>
                                          <p:spTgt spid="26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8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99" fill="hold"/>
                                        <p:tgtEl>
                                          <p:spTgt spid="2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99" fill="hold"/>
                                        <p:tgtEl>
                                          <p:spTgt spid="2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99"/>
                            </p:stCondLst>
                            <p:childTnLst>
                              <p:par>
                                <p:cTn id="14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99" fill="hold"/>
                                        <p:tgtEl>
                                          <p:spTgt spid="2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99" fill="hold"/>
                                        <p:tgtEl>
                                          <p:spTgt spid="2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98"/>
                            </p:stCondLst>
                            <p:childTnLst>
                              <p:par>
                                <p:cTn id="19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99" fill="hold"/>
                                        <p:tgtEl>
                                          <p:spTgt spid="2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99" fill="hold"/>
                                        <p:tgtEl>
                                          <p:spTgt spid="2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23" fill="hold" display="0">
                  <p:stCondLst>
                    <p:cond delay="indefinite"/>
                  </p:stCondLst>
                </p:cTn>
                <p:tgtEl>
                  <p:spTgt spid="2682"/>
                </p:tgtEl>
              </p:cMediaNode>
            </p:video>
          </p:childTnLst>
        </p:cTn>
      </p:par>
    </p:tnLst>
    <p:bldLst>
      <p:bldP build="whole" bldLvl="1" animBg="1" rev="0" advAuto="0" spid="2685" grpId="3"/>
      <p:bldP build="whole" bldLvl="1" animBg="1" rev="0" advAuto="0" spid="2684" grpId="4"/>
      <p:bldP build="whole" bldLvl="1" animBg="1" rev="0" advAuto="0" spid="2683" grpId="2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91200" y="1104900"/>
            <a:ext cx="12801600" cy="115062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690" name="Group"/>
          <p:cNvGrpSpPr/>
          <p:nvPr/>
        </p:nvGrpSpPr>
        <p:grpSpPr>
          <a:xfrm>
            <a:off x="-254975" y="-4589363"/>
            <a:ext cx="25023762" cy="41072440"/>
            <a:chOff x="0" y="0"/>
            <a:chExt cx="25023760" cy="41072438"/>
          </a:xfrm>
        </p:grpSpPr>
        <p:pic>
          <p:nvPicPr>
            <p:cNvPr id="2688" name="Game Boy.png" descr="Game Boy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5023761" cy="410724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89" name="Circle"/>
            <p:cNvSpPr/>
            <p:nvPr/>
          </p:nvSpPr>
          <p:spPr>
            <a:xfrm>
              <a:off x="3381878" y="9218082"/>
              <a:ext cx="661978" cy="661978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pic>
        <p:nvPicPr>
          <p:cNvPr id="2691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7947" y="1763087"/>
            <a:ext cx="43358638" cy="24931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2" name="Game Boy.png" descr="Game Boy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54975" y="-4589363"/>
            <a:ext cx="25023762" cy="410724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clickEffect" presetID="9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6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; ">
                                      <p:cBhvr>
                                        <p:cTn id="7" dur="indefinite" fill="hold"/>
                                        <p:tgtEl>
                                          <p:spTgt spid="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path" nodeType="clickEffect" presetSubtype="0" presetID="-1" grpId="2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771085 0.000000" origin="layout" pathEditMode="relative">
                                      <p:cBhvr>
                                        <p:cTn id="11" dur="4000" fill="hold"/>
                                        <p:tgtEl>
                                          <p:spTgt spid="26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92" grpId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97550" y="1104900"/>
            <a:ext cx="12788900" cy="11506200"/>
          </a:xfrm>
          <a:prstGeom prst="rect">
            <a:avLst/>
          </a:prstGeom>
          <a:ln w="12700">
            <a:miter lim="400000"/>
          </a:ln>
        </p:spPr>
      </p:pic>
      <p:sp>
        <p:nvSpPr>
          <p:cNvPr id="2695" name="Rectangle"/>
          <p:cNvSpPr/>
          <p:nvPr/>
        </p:nvSpPr>
        <p:spPr>
          <a:xfrm>
            <a:off x="5797550" y="1104899"/>
            <a:ext cx="12788901" cy="115062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2698" name="Group"/>
          <p:cNvGrpSpPr/>
          <p:nvPr/>
        </p:nvGrpSpPr>
        <p:grpSpPr>
          <a:xfrm>
            <a:off x="-254975" y="-4589363"/>
            <a:ext cx="25023762" cy="41072440"/>
            <a:chOff x="0" y="0"/>
            <a:chExt cx="25023760" cy="41072438"/>
          </a:xfrm>
        </p:grpSpPr>
        <p:pic>
          <p:nvPicPr>
            <p:cNvPr id="2696" name="Game Boy.png" descr="Game Boy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5023761" cy="410724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97" name="Circle"/>
            <p:cNvSpPr/>
            <p:nvPr/>
          </p:nvSpPr>
          <p:spPr>
            <a:xfrm>
              <a:off x="3381878" y="9218082"/>
              <a:ext cx="661978" cy="661978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2699" name="SCX = 0"/>
          <p:cNvSpPr txBox="1"/>
          <p:nvPr/>
        </p:nvSpPr>
        <p:spPr>
          <a:xfrm>
            <a:off x="2244380" y="777559"/>
            <a:ext cx="25380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SCX = 0</a:t>
            </a:r>
          </a:p>
        </p:txBody>
      </p:sp>
      <p:sp>
        <p:nvSpPr>
          <p:cNvPr id="2700" name="SCX = 23"/>
          <p:cNvSpPr txBox="1"/>
          <p:nvPr/>
        </p:nvSpPr>
        <p:spPr>
          <a:xfrm>
            <a:off x="2067802" y="2638199"/>
            <a:ext cx="289122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SCX = 23</a:t>
            </a:r>
          </a:p>
        </p:txBody>
      </p:sp>
      <p:sp>
        <p:nvSpPr>
          <p:cNvPr id="2701" name="SCX = ?"/>
          <p:cNvSpPr txBox="1"/>
          <p:nvPr/>
        </p:nvSpPr>
        <p:spPr>
          <a:xfrm>
            <a:off x="2227017" y="5948408"/>
            <a:ext cx="257279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SCX = ?</a:t>
            </a:r>
          </a:p>
        </p:txBody>
      </p:sp>
      <p:sp>
        <p:nvSpPr>
          <p:cNvPr id="2702" name="SCX = 0"/>
          <p:cNvSpPr txBox="1"/>
          <p:nvPr/>
        </p:nvSpPr>
        <p:spPr>
          <a:xfrm>
            <a:off x="2244380" y="10578372"/>
            <a:ext cx="25380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SCX = 0</a:t>
            </a:r>
          </a:p>
        </p:txBody>
      </p:sp>
      <p:grpSp>
        <p:nvGrpSpPr>
          <p:cNvPr id="2705" name="Group"/>
          <p:cNvGrpSpPr/>
          <p:nvPr/>
        </p:nvGrpSpPr>
        <p:grpSpPr>
          <a:xfrm>
            <a:off x="18595136" y="1251750"/>
            <a:ext cx="3664968" cy="904876"/>
            <a:chOff x="0" y="0"/>
            <a:chExt cx="3664967" cy="904875"/>
          </a:xfrm>
        </p:grpSpPr>
        <p:sp>
          <p:nvSpPr>
            <p:cNvPr id="2703" name="Line"/>
            <p:cNvSpPr/>
            <p:nvPr/>
          </p:nvSpPr>
          <p:spPr>
            <a:xfrm>
              <a:off x="0" y="452437"/>
              <a:ext cx="1171255" cy="1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04" name="LYC = 8"/>
            <p:cNvSpPr txBox="1"/>
            <p:nvPr/>
          </p:nvSpPr>
          <p:spPr>
            <a:xfrm>
              <a:off x="1220849" y="0"/>
              <a:ext cx="244411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LYC = 8</a:t>
              </a:r>
            </a:p>
          </p:txBody>
        </p:sp>
      </p:grpSp>
      <p:grpSp>
        <p:nvGrpSpPr>
          <p:cNvPr id="2708" name="Group"/>
          <p:cNvGrpSpPr/>
          <p:nvPr/>
        </p:nvGrpSpPr>
        <p:grpSpPr>
          <a:xfrm>
            <a:off x="18573500" y="3891262"/>
            <a:ext cx="4057901" cy="904876"/>
            <a:chOff x="0" y="0"/>
            <a:chExt cx="4057899" cy="904875"/>
          </a:xfrm>
        </p:grpSpPr>
        <p:sp>
          <p:nvSpPr>
            <p:cNvPr id="2706" name="Line"/>
            <p:cNvSpPr/>
            <p:nvPr/>
          </p:nvSpPr>
          <p:spPr>
            <a:xfrm>
              <a:off x="0" y="452437"/>
              <a:ext cx="1214526" cy="1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07" name="LYC = 42"/>
            <p:cNvSpPr txBox="1"/>
            <p:nvPr/>
          </p:nvSpPr>
          <p:spPr>
            <a:xfrm>
              <a:off x="1260625" y="0"/>
              <a:ext cx="2797275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LYC = 42</a:t>
              </a:r>
            </a:p>
          </p:txBody>
        </p:sp>
      </p:grpSp>
      <p:grpSp>
        <p:nvGrpSpPr>
          <p:cNvPr id="2711" name="Group"/>
          <p:cNvGrpSpPr/>
          <p:nvPr/>
        </p:nvGrpSpPr>
        <p:grpSpPr>
          <a:xfrm>
            <a:off x="18573500" y="8369779"/>
            <a:ext cx="4057901" cy="904876"/>
            <a:chOff x="0" y="0"/>
            <a:chExt cx="4057899" cy="904875"/>
          </a:xfrm>
        </p:grpSpPr>
        <p:sp>
          <p:nvSpPr>
            <p:cNvPr id="2709" name="Line"/>
            <p:cNvSpPr/>
            <p:nvPr/>
          </p:nvSpPr>
          <p:spPr>
            <a:xfrm>
              <a:off x="0" y="452437"/>
              <a:ext cx="1214527" cy="1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10" name="LYC = 88"/>
            <p:cNvSpPr txBox="1"/>
            <p:nvPr/>
          </p:nvSpPr>
          <p:spPr>
            <a:xfrm>
              <a:off x="1260625" y="0"/>
              <a:ext cx="2797275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LYC = 88</a:t>
              </a:r>
            </a:p>
          </p:txBody>
        </p:sp>
      </p:grpSp>
      <p:grpSp>
        <p:nvGrpSpPr>
          <p:cNvPr id="2714" name="Group"/>
          <p:cNvGrpSpPr/>
          <p:nvPr/>
        </p:nvGrpSpPr>
        <p:grpSpPr>
          <a:xfrm>
            <a:off x="18595136" y="1251750"/>
            <a:ext cx="3664968" cy="904876"/>
            <a:chOff x="0" y="0"/>
            <a:chExt cx="3664967" cy="904875"/>
          </a:xfrm>
        </p:grpSpPr>
        <p:sp>
          <p:nvSpPr>
            <p:cNvPr id="2712" name="Line"/>
            <p:cNvSpPr/>
            <p:nvPr/>
          </p:nvSpPr>
          <p:spPr>
            <a:xfrm>
              <a:off x="0" y="452437"/>
              <a:ext cx="1171255" cy="1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13" name="LYC = 8"/>
            <p:cNvSpPr txBox="1"/>
            <p:nvPr/>
          </p:nvSpPr>
          <p:spPr>
            <a:xfrm>
              <a:off x="1220849" y="0"/>
              <a:ext cx="244411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LYC = 8</a:t>
              </a:r>
            </a:p>
          </p:txBody>
        </p:sp>
      </p:grpSp>
      <p:graphicFrame>
        <p:nvGraphicFramePr>
          <p:cNvPr id="2715" name="Table"/>
          <p:cNvGraphicFramePr/>
          <p:nvPr/>
        </p:nvGraphicFramePr>
        <p:xfrm>
          <a:off x="14888826" y="10303137"/>
          <a:ext cx="9232901" cy="1270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0900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STAT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 Status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LYC=LY Interrupt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LYC=LY Flag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LY 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127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 Y-Coordinate (R)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FF45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LYC 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12700">
                      <a:solidFill>
                        <a:srgbClr val="FFFFFF"/>
                      </a:solidFill>
                      <a:miter lim="400000"/>
                    </a:lnT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LY Compare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16" name="LYC Interrupt"/>
          <p:cNvSpPr/>
          <p:nvPr/>
        </p:nvSpPr>
        <p:spPr>
          <a:xfrm>
            <a:off x="207200" y="202856"/>
            <a:ext cx="5018797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LYC Interrupt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2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2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0" fill="hold"/>
                                        <p:tgtEl>
                                          <p:spTgt spid="2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fill="hold"/>
                                        <p:tgtEl>
                                          <p:spTgt spid="2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99" fill="hold"/>
                                        <p:tgtEl>
                                          <p:spTgt spid="2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99" fill="hold"/>
                                        <p:tgtEl>
                                          <p:spTgt spid="2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path" nodeType="clickEffect" presetSubtype="0" presetID="-1" grpId="4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0.043519" origin="layout" pathEditMode="relative">
                                      <p:cBhvr>
                                        <p:cTn id="24" dur="1000" fill="hold"/>
                                        <p:tgtEl>
                                          <p:spTgt spid="26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0" fill="hold"/>
                                        <p:tgtEl>
                                          <p:spTgt spid="2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fill="hold"/>
                                        <p:tgtEl>
                                          <p:spTgt spid="2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"/>
                            </p:stCondLst>
                            <p:childTnLst>
                              <p:par>
                                <p:cTn id="32" presetClass="exit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3" dur="499" fill="hold"/>
                                        <p:tgtEl>
                                          <p:spTgt spid="26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49"/>
                            </p:stCondLst>
                            <p:childTnLst>
                              <p:par>
                                <p:cTn id="36" presetClass="exit" nodeType="after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7" dur="499" fill="hold"/>
                                        <p:tgtEl>
                                          <p:spTgt spid="2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48"/>
                            </p:stCondLst>
                            <p:childTnLst>
                              <p:par>
                                <p:cTn id="40" presetClass="entr" nodeType="afterEffect" presetSubtype="8" presetID="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99" fill="hold"/>
                                        <p:tgtEl>
                                          <p:spTgt spid="2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99" fill="hold"/>
                                        <p:tgtEl>
                                          <p:spTgt spid="2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2" presetID="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99" fill="hold"/>
                                        <p:tgtEl>
                                          <p:spTgt spid="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99" fill="hold"/>
                                        <p:tgtEl>
                                          <p:spTgt spid="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path" nodeType="clickEffect" presetSubtype="0" presetID="-1" grpId="1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00000 0.043519 L 0.000000 0.234100" origin="layout" pathEditMode="relative">
                                      <p:cBhvr>
                                        <p:cTn id="53" dur="1500" fill="hold"/>
                                        <p:tgtEl>
                                          <p:spTgt spid="26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clickEffect" presetSubtype="16" presetID="23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450" fill="hold"/>
                                        <p:tgtEl>
                                          <p:spTgt spid="2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50" fill="hold"/>
                                        <p:tgtEl>
                                          <p:spTgt spid="2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"/>
                            </p:stCondLst>
                            <p:childTnLst>
                              <p:par>
                                <p:cTn id="61" presetClass="exit" nodeType="afterEffect" presetID="9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2" dur="499" fill="hold"/>
                                        <p:tgtEl>
                                          <p:spTgt spid="2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49"/>
                            </p:stCondLst>
                            <p:childTnLst>
                              <p:par>
                                <p:cTn id="65" presetClass="exit" nodeType="after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6" dur="499" fill="hold"/>
                                        <p:tgtEl>
                                          <p:spTgt spid="27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Class="entr" nodeType="clickEffect" presetSubtype="2" presetID="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99" fill="hold"/>
                                        <p:tgtEl>
                                          <p:spTgt spid="2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99" fill="hold"/>
                                        <p:tgtEl>
                                          <p:spTgt spid="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Class="path" nodeType="clickEffect" presetSubtype="0" presetID="-1" grpId="15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234100 L -0.000000 0.566174" origin="layout" pathEditMode="relative">
                                      <p:cBhvr>
                                        <p:cTn id="77" dur="2000" fill="hold"/>
                                        <p:tgtEl>
                                          <p:spTgt spid="26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entr" nodeType="clickEffect" presetSubtype="16" presetID="23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50" fill="hold"/>
                                        <p:tgtEl>
                                          <p:spTgt spid="2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50" fill="hold"/>
                                        <p:tgtEl>
                                          <p:spTgt spid="2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"/>
                            </p:stCondLst>
                            <p:childTnLst>
                              <p:par>
                                <p:cTn id="85" presetClass="exit" nodeType="afterEffect" presetID="9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86" dur="499" fill="hold"/>
                                        <p:tgtEl>
                                          <p:spTgt spid="27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49"/>
                            </p:stCondLst>
                            <p:childTnLst>
                              <p:par>
                                <p:cTn id="89" presetClass="exit" nodeType="afterEffect" presetID="9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90" dur="499" fill="hold"/>
                                        <p:tgtEl>
                                          <p:spTgt spid="27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Class="entr" nodeType="clickEffect" presetSubtype="2" presetID="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99" fill="hold"/>
                                        <p:tgtEl>
                                          <p:spTgt spid="2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99" fill="hold"/>
                                        <p:tgtEl>
                                          <p:spTgt spid="2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Class="path" nodeType="clickEffect" presetSubtype="0" presetID="-1" grpId="2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00000 0.566174 L -0.000000 0.862721" origin="layout" pathEditMode="relative">
                                      <p:cBhvr>
                                        <p:cTn id="101" dur="2000" fill="hold"/>
                                        <p:tgtEl>
                                          <p:spTgt spid="26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11" grpId="14"/>
      <p:bldP build="whole" bldLvl="1" animBg="1" rev="0" advAuto="0" spid="2699" grpId="2"/>
      <p:bldP build="whole" bldLvl="1" animBg="1" rev="0" advAuto="0" spid="2715" grpId="1"/>
      <p:bldP build="whole" bldLvl="1" animBg="1" rev="0" advAuto="0" spid="2711" grpId="18"/>
      <p:bldP build="whole" bldLvl="1" animBg="1" rev="0" advAuto="0" spid="2701" grpId="17"/>
      <p:bldP build="whole" bldLvl="1" animBg="1" rev="0" advAuto="0" spid="2699" grpId="6"/>
      <p:bldP build="whole" bldLvl="1" animBg="1" rev="0" advAuto="0" spid="2714" grpId="19"/>
      <p:bldP build="whole" bldLvl="1" animBg="1" rev="0" advAuto="0" spid="2702" grpId="16"/>
      <p:bldP build="whole" bldLvl="1" animBg="1" rev="0" advAuto="0" spid="2700" grpId="5"/>
      <p:bldP build="whole" bldLvl="1" animBg="1" rev="0" advAuto="0" spid="2705" grpId="3"/>
      <p:bldP build="whole" bldLvl="1" animBg="1" rev="0" advAuto="0" spid="2708" grpId="9"/>
      <p:bldP build="whole" bldLvl="1" animBg="1" rev="0" advAuto="0" spid="2705" grpId="7"/>
      <p:bldP build="whole" bldLvl="1" animBg="1" rev="0" advAuto="0" spid="2700" grpId="12"/>
      <p:bldP build="whole" bldLvl="1" animBg="1" rev="0" advAuto="0" spid="2708" grpId="13"/>
      <p:bldP build="whole" bldLvl="1" animBg="1" rev="0" advAuto="0" spid="2716" grpId="8"/>
      <p:bldP build="whole" bldLvl="1" animBg="1" rev="0" advAuto="0" spid="2701" grpId="1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8" name="tennis.mov" descr="tennis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344442" y="703865"/>
            <a:ext cx="13695116" cy="1230827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21" name="Group"/>
          <p:cNvGrpSpPr/>
          <p:nvPr/>
        </p:nvGrpSpPr>
        <p:grpSpPr>
          <a:xfrm>
            <a:off x="-254975" y="-4589363"/>
            <a:ext cx="25023762" cy="41072440"/>
            <a:chOff x="0" y="0"/>
            <a:chExt cx="25023760" cy="41072438"/>
          </a:xfrm>
        </p:grpSpPr>
        <p:pic>
          <p:nvPicPr>
            <p:cNvPr id="2719" name="Game Boy.png" descr="Game Boy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5023761" cy="410724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720" name="Circle"/>
            <p:cNvSpPr/>
            <p:nvPr/>
          </p:nvSpPr>
          <p:spPr>
            <a:xfrm>
              <a:off x="3381878" y="9218082"/>
              <a:ext cx="661978" cy="661978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139700" dist="0" dir="5400000">
                <a:schemeClr val="accent5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2722" name="LCDC.WINON = 1"/>
          <p:cNvSpPr txBox="1"/>
          <p:nvPr/>
        </p:nvSpPr>
        <p:spPr>
          <a:xfrm>
            <a:off x="18674381" y="2104900"/>
            <a:ext cx="5359289" cy="90487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76200" dist="92820" dir="3214911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LCDC.WINON = 1</a:t>
            </a:r>
          </a:p>
        </p:txBody>
      </p:sp>
      <p:sp>
        <p:nvSpPr>
          <p:cNvPr id="2723" name="LCDC.WINON = 0"/>
          <p:cNvSpPr txBox="1"/>
          <p:nvPr/>
        </p:nvSpPr>
        <p:spPr>
          <a:xfrm>
            <a:off x="18674381" y="5454305"/>
            <a:ext cx="5359289" cy="90487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76200" dist="92820" dir="360000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FFFB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LCDC.WINON = 0</a:t>
            </a:r>
          </a:p>
        </p:txBody>
      </p:sp>
      <p:grpSp>
        <p:nvGrpSpPr>
          <p:cNvPr id="2726" name="Group"/>
          <p:cNvGrpSpPr/>
          <p:nvPr/>
        </p:nvGrpSpPr>
        <p:grpSpPr>
          <a:xfrm>
            <a:off x="18784726" y="430198"/>
            <a:ext cx="3625335" cy="904876"/>
            <a:chOff x="0" y="0"/>
            <a:chExt cx="3625333" cy="904875"/>
          </a:xfrm>
        </p:grpSpPr>
        <p:sp>
          <p:nvSpPr>
            <p:cNvPr id="2724" name="Line"/>
            <p:cNvSpPr/>
            <p:nvPr/>
          </p:nvSpPr>
          <p:spPr>
            <a:xfrm>
              <a:off x="0" y="452437"/>
              <a:ext cx="1171255" cy="1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headEnd type="triangle" w="med" len="med"/>
            </a:ln>
            <a:effectLst>
              <a:outerShdw sx="100000" sy="100000" kx="0" ky="0" algn="b" rotWithShape="0" blurRad="76200" dist="92820" dir="3600000">
                <a:srgbClr val="000000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25" name="LCY = 0"/>
            <p:cNvSpPr txBox="1"/>
            <p:nvPr/>
          </p:nvSpPr>
          <p:spPr>
            <a:xfrm>
              <a:off x="1134087" y="0"/>
              <a:ext cx="2491247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76200" dist="92820" dir="3600000">
                <a:srgbClr val="000000"/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LCY = 0</a:t>
              </a:r>
            </a:p>
          </p:txBody>
        </p:sp>
      </p:grpSp>
      <p:grpSp>
        <p:nvGrpSpPr>
          <p:cNvPr id="2729" name="Group"/>
          <p:cNvGrpSpPr/>
          <p:nvPr/>
        </p:nvGrpSpPr>
        <p:grpSpPr>
          <a:xfrm>
            <a:off x="18784726" y="3779603"/>
            <a:ext cx="3991501" cy="904876"/>
            <a:chOff x="0" y="0"/>
            <a:chExt cx="3991500" cy="904875"/>
          </a:xfrm>
        </p:grpSpPr>
        <p:sp>
          <p:nvSpPr>
            <p:cNvPr id="2727" name="Line"/>
            <p:cNvSpPr/>
            <p:nvPr/>
          </p:nvSpPr>
          <p:spPr>
            <a:xfrm>
              <a:off x="0" y="452437"/>
              <a:ext cx="1171255" cy="1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headEnd type="triangle" w="med" len="med"/>
            </a:ln>
            <a:effectLst>
              <a:outerShdw sx="100000" sy="100000" kx="0" ky="0" algn="b" rotWithShape="0" blurRad="76200" dist="92820" dir="3600000">
                <a:srgbClr val="000000"/>
              </a:outerShdw>
            </a:effec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28" name="LCY = 40"/>
            <p:cNvSpPr txBox="1"/>
            <p:nvPr/>
          </p:nvSpPr>
          <p:spPr>
            <a:xfrm>
              <a:off x="1147097" y="0"/>
              <a:ext cx="2844404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76200" dist="92820" dir="3600000">
                <a:srgbClr val="000000"/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LCY = 40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11666" fill="hold"/>
                                        <p:tgtEl>
                                          <p:spTgt spid="27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99" fill="hold"/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99" fill="hold"/>
                                        <p:tgtEl>
                                          <p:spTgt spid="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499"/>
                                        <p:tgtEl>
                                          <p:spTgt spid="2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2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99" fill="hold"/>
                                        <p:tgtEl>
                                          <p:spTgt spid="2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99" fill="hold"/>
                                        <p:tgtEl>
                                          <p:spTgt spid="2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8" dur="499"/>
                                        <p:tgtEl>
                                          <p:spTgt spid="2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29" fill="hold" display="0">
                  <p:stCondLst>
                    <p:cond delay="indefinite"/>
                  </p:stCondLst>
                </p:cTn>
                <p:tgtEl>
                  <p:spTgt spid="2718"/>
                </p:tgtEl>
              </p:cMediaNode>
            </p:video>
          </p:childTnLst>
        </p:cTn>
      </p:par>
    </p:tnLst>
    <p:bldLst>
      <p:bldP build="whole" bldLvl="1" animBg="1" rev="0" advAuto="0" spid="2722" grpId="3"/>
      <p:bldP build="whole" bldLvl="1" animBg="1" rev="0" advAuto="0" spid="2723" grpId="5"/>
      <p:bldP build="whole" bldLvl="1" animBg="1" rev="0" advAuto="0" spid="2729" grpId="4"/>
      <p:bldP build="whole" bldLvl="1" animBg="1" rev="0" advAuto="0" spid="2726" grpId="2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1" name="F-1.mov" descr="F-1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4930731" y="7172938"/>
            <a:ext cx="6955096" cy="6250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2" name="Super Mario Land.mov" descr="Super Mario Land.mov"/>
          <p:cNvPicPr>
            <a:picLocks noChangeAspect="0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4930731" y="292279"/>
            <a:ext cx="6955096" cy="6250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3" name="Duck Tales.mov" descr="Duck Tales.mov"/>
          <p:cNvPicPr>
            <a:picLocks noChangeAspect="0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2498174" y="292279"/>
            <a:ext cx="6955096" cy="6250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34" name="Zool.mov" descr="Zool.mov"/>
          <p:cNvPicPr>
            <a:picLocks noChangeAspect="0"/>
          </p:cNvPicPr>
          <p:nvPr>
            <a:vide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>
            <a:extLst/>
          </a:blip>
          <a:stretch>
            <a:fillRect/>
          </a:stretch>
        </p:blipFill>
        <p:spPr>
          <a:xfrm>
            <a:off x="12498173" y="7172938"/>
            <a:ext cx="6955096" cy="625078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38" name="Group"/>
          <p:cNvGrpSpPr/>
          <p:nvPr/>
        </p:nvGrpSpPr>
        <p:grpSpPr>
          <a:xfrm>
            <a:off x="3122793" y="933165"/>
            <a:ext cx="1796436" cy="10457384"/>
            <a:chOff x="0" y="0"/>
            <a:chExt cx="1796434" cy="10457382"/>
          </a:xfrm>
        </p:grpSpPr>
        <p:sp>
          <p:nvSpPr>
            <p:cNvPr id="2735" name="Line"/>
            <p:cNvSpPr/>
            <p:nvPr/>
          </p:nvSpPr>
          <p:spPr>
            <a:xfrm>
              <a:off x="0" y="0"/>
              <a:ext cx="1796435" cy="0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36" name="Line"/>
            <p:cNvSpPr/>
            <p:nvPr/>
          </p:nvSpPr>
          <p:spPr>
            <a:xfrm>
              <a:off x="0" y="6561494"/>
              <a:ext cx="1796435" cy="1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37" name="Line"/>
            <p:cNvSpPr/>
            <p:nvPr/>
          </p:nvSpPr>
          <p:spPr>
            <a:xfrm>
              <a:off x="0" y="10457382"/>
              <a:ext cx="1796435" cy="1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2742" name="Group"/>
          <p:cNvGrpSpPr/>
          <p:nvPr/>
        </p:nvGrpSpPr>
        <p:grpSpPr>
          <a:xfrm>
            <a:off x="19475268" y="1573936"/>
            <a:ext cx="1796436" cy="11533879"/>
            <a:chOff x="0" y="0"/>
            <a:chExt cx="1796434" cy="11533877"/>
          </a:xfrm>
        </p:grpSpPr>
        <p:sp>
          <p:nvSpPr>
            <p:cNvPr id="2739" name="Line"/>
            <p:cNvSpPr/>
            <p:nvPr/>
          </p:nvSpPr>
          <p:spPr>
            <a:xfrm>
              <a:off x="0" y="0"/>
              <a:ext cx="1796435" cy="0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40" name="Line"/>
            <p:cNvSpPr/>
            <p:nvPr/>
          </p:nvSpPr>
          <p:spPr>
            <a:xfrm>
              <a:off x="0" y="5920723"/>
              <a:ext cx="1796435" cy="1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41" name="Line"/>
            <p:cNvSpPr/>
            <p:nvPr/>
          </p:nvSpPr>
          <p:spPr>
            <a:xfrm>
              <a:off x="0" y="11533877"/>
              <a:ext cx="1796435" cy="1"/>
            </a:xfrm>
            <a:prstGeom prst="line">
              <a:avLst/>
            </a:prstGeom>
            <a:noFill/>
            <a:ln w="139700" cap="flat">
              <a:solidFill>
                <a:srgbClr val="FFFF00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80000" fill="hold"/>
                                        <p:tgtEl>
                                          <p:spTgt spid="27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780000"/>
                            </p:stCondLst>
                            <p:childTnLst>
                              <p:par>
                                <p:cTn id="8" presetClass="mediacall" nodeType="after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537000" fill="hold"/>
                                        <p:tgtEl>
                                          <p:spTgt spid="27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4317000"/>
                            </p:stCondLst>
                            <p:childTnLst>
                              <p:par>
                                <p:cTn id="11" presetClass="mediacall" nodeType="after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981666" fill="hold"/>
                                        <p:tgtEl>
                                          <p:spTgt spid="27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7298666"/>
                            </p:stCondLst>
                            <p:childTnLst>
                              <p:par>
                                <p:cTn id="14" presetClass="mediacall" nodeType="after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7752500" fill="hold"/>
                                        <p:tgtEl>
                                          <p:spTgt spid="27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51166"/>
                            </p:stCondLst>
                            <p:childTnLst>
                              <p:par>
                                <p:cTn id="17" presetClass="entr" nodeType="afterEffect" presetSubtype="2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99" fill="hold"/>
                                        <p:tgtEl>
                                          <p:spTgt spid="2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99" fill="hold"/>
                                        <p:tgtEl>
                                          <p:spTgt spid="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51665"/>
                            </p:stCondLst>
                            <p:childTnLst>
                              <p:par>
                                <p:cTn id="22" presetClass="entr" nodeType="after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99" fill="hold"/>
                                        <p:tgtEl>
                                          <p:spTgt spid="2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9" fill="hold"/>
                                        <p:tgtEl>
                                          <p:spTgt spid="2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26" fill="hold" display="0">
                  <p:stCondLst>
                    <p:cond delay="indefinite"/>
                  </p:stCondLst>
                </p:cTn>
                <p:tgtEl>
                  <p:spTgt spid="2734"/>
                </p:tgtEl>
              </p:cMediaNode>
            </p:video>
            <p:video fullScrn="0">
              <p:cMediaNode mute="0" showWhenStopped="1" numSld="1" vol="100000">
                <p:cTn id="27" fill="hold" display="0">
                  <p:stCondLst>
                    <p:cond delay="indefinite"/>
                  </p:stCondLst>
                </p:cTn>
                <p:tgtEl>
                  <p:spTgt spid="2732"/>
                </p:tgtEl>
              </p:cMediaNode>
            </p:video>
            <p:video fullScrn="0">
              <p:cMediaNode mute="0" showWhenStopped="1" numSld="1" vol="100000">
                <p:cTn id="28" fill="hold" display="0">
                  <p:stCondLst>
                    <p:cond delay="indefinite"/>
                  </p:stCondLst>
                </p:cTn>
                <p:tgtEl>
                  <p:spTgt spid="2731"/>
                </p:tgtEl>
              </p:cMediaNode>
            </p:video>
            <p:video fullScrn="0">
              <p:cMediaNode mute="0" showWhenStopped="1" numSld="1" vol="100000">
                <p:cTn id="29" fill="hold" display="0">
                  <p:stCondLst>
                    <p:cond delay="indefinite"/>
                  </p:stCondLst>
                </p:cTn>
                <p:tgtEl>
                  <p:spTgt spid="2733"/>
                </p:tgtEl>
              </p:cMediaNode>
            </p:video>
          </p:childTnLst>
        </p:cTn>
      </p:par>
    </p:tnLst>
    <p:bldLst>
      <p:bldP build="whole" bldLvl="1" animBg="1" rev="0" advAuto="0" spid="2742" grpId="5"/>
      <p:bldP build="whole" bldLvl="1" animBg="1" rev="0" advAuto="0" spid="2738" grpId="6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51635" y="508000"/>
            <a:ext cx="12700001" cy="1270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5" name="prehistorik man logo.mov" descr="prehistorik man logo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2833153" y="490186"/>
            <a:ext cx="7941615" cy="7137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6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148514" y="513651"/>
            <a:ext cx="6415045" cy="73686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747" name="Screen Shot 2016-12-19 at 2.52.36 PM.png" descr="Screen Shot 2016-12-19 at 2.52.36 PM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833153" y="485159"/>
            <a:ext cx="7941615" cy="7147454"/>
          </a:xfrm>
          <a:prstGeom prst="rect">
            <a:avLst/>
          </a:prstGeom>
          <a:ln w="12700">
            <a:miter lim="400000"/>
          </a:ln>
        </p:spPr>
      </p:pic>
      <p:sp>
        <p:nvSpPr>
          <p:cNvPr id="2748" name="Changing SCX"/>
          <p:cNvSpPr/>
          <p:nvPr/>
        </p:nvSpPr>
        <p:spPr>
          <a:xfrm>
            <a:off x="207200" y="202856"/>
            <a:ext cx="5018797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Changing SCX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20833" fill="hold"/>
                                        <p:tgtEl>
                                          <p:spTgt spid="27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499"/>
                                        <p:tgtEl>
                                          <p:spTgt spid="2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99"/>
                            </p:stCondLst>
                            <p:childTnLst>
                              <p:par>
                                <p:cTn id="13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499"/>
                                        <p:tgtEl>
                                          <p:spTgt spid="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98"/>
                            </p:stCondLst>
                            <p:childTnLst>
                              <p:par>
                                <p:cTn id="17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99" fill="hold"/>
                                        <p:tgtEl>
                                          <p:spTgt spid="2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99" fill="hold"/>
                                        <p:tgtEl>
                                          <p:spTgt spid="2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21" fill="hold" display="0">
                  <p:stCondLst>
                    <p:cond delay="indefinite"/>
                  </p:stCondLst>
                </p:cTn>
                <p:tgtEl>
                  <p:spTgt spid="2745"/>
                </p:tgtEl>
              </p:cMediaNode>
            </p:video>
          </p:childTnLst>
        </p:cTn>
      </p:par>
    </p:tnLst>
    <p:bldLst>
      <p:bldP build="whole" bldLvl="1" animBg="1" rev="0" advAuto="0" spid="2747" grpId="3"/>
      <p:bldP build="whole" bldLvl="1" animBg="1" rev="0" advAuto="0" spid="2746" grpId="2"/>
      <p:bldP build="whole" bldLvl="1" animBg="1" rev="0" advAuto="0" spid="2748" grpId="4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Rectangle"/>
          <p:cNvSpPr/>
          <p:nvPr/>
        </p:nvSpPr>
        <p:spPr>
          <a:xfrm>
            <a:off x="3474199" y="2868049"/>
            <a:ext cx="10708857" cy="75565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pic>
        <p:nvPicPr>
          <p:cNvPr id="2751" name="Screen Shot 2016-12-19 at 2.52.36 PM.png" descr="Screen Shot 2016-12-19 at 2.52.3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78926" y="2868049"/>
            <a:ext cx="8396112" cy="7556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5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39327" y="2868049"/>
            <a:ext cx="6578601" cy="7556501"/>
          </a:xfrm>
          <a:prstGeom prst="rect">
            <a:avLst/>
          </a:prstGeom>
          <a:ln w="12700">
            <a:miter lim="400000"/>
          </a:ln>
        </p:spPr>
      </p:pic>
      <p:sp>
        <p:nvSpPr>
          <p:cNvPr id="2753" name="Line"/>
          <p:cNvSpPr/>
          <p:nvPr/>
        </p:nvSpPr>
        <p:spPr>
          <a:xfrm flipH="1">
            <a:off x="3500535" y="2912521"/>
            <a:ext cx="2017520" cy="7527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57" h="21600" fill="norm" stroke="1" extrusionOk="0">
                <a:moveTo>
                  <a:pt x="3103" y="21600"/>
                </a:moveTo>
                <a:cubicBezTo>
                  <a:pt x="804" y="21149"/>
                  <a:pt x="-373" y="20341"/>
                  <a:pt x="105" y="19540"/>
                </a:cubicBezTo>
                <a:cubicBezTo>
                  <a:pt x="1291" y="17553"/>
                  <a:pt x="11389" y="16924"/>
                  <a:pt x="11307" y="14807"/>
                </a:cubicBezTo>
                <a:cubicBezTo>
                  <a:pt x="11220" y="12599"/>
                  <a:pt x="-605" y="11929"/>
                  <a:pt x="31" y="9653"/>
                </a:cubicBezTo>
                <a:cubicBezTo>
                  <a:pt x="857" y="6701"/>
                  <a:pt x="16956" y="7505"/>
                  <a:pt x="19315" y="5022"/>
                </a:cubicBezTo>
                <a:cubicBezTo>
                  <a:pt x="20995" y="3254"/>
                  <a:pt x="16198" y="1891"/>
                  <a:pt x="11037" y="1091"/>
                </a:cubicBezTo>
                <a:cubicBezTo>
                  <a:pt x="7680" y="570"/>
                  <a:pt x="4089" y="202"/>
                  <a:pt x="74" y="0"/>
                </a:cubicBezTo>
              </a:path>
            </a:pathLst>
          </a:custGeom>
          <a:ln w="101600">
            <a:solidFill>
              <a:schemeClr val="accent1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2774" name="Group"/>
          <p:cNvGrpSpPr/>
          <p:nvPr/>
        </p:nvGrpSpPr>
        <p:grpSpPr>
          <a:xfrm>
            <a:off x="583742" y="2107619"/>
            <a:ext cx="4893980" cy="9077361"/>
            <a:chOff x="0" y="0"/>
            <a:chExt cx="4893978" cy="9077359"/>
          </a:xfrm>
        </p:grpSpPr>
        <p:sp>
          <p:nvSpPr>
            <p:cNvPr id="2754" name="26"/>
            <p:cNvSpPr txBox="1"/>
            <p:nvPr/>
          </p:nvSpPr>
          <p:spPr>
            <a:xfrm>
              <a:off x="1995975" y="7712189"/>
              <a:ext cx="832876" cy="13651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26</a:t>
              </a:r>
            </a:p>
          </p:txBody>
        </p:sp>
        <p:sp>
          <p:nvSpPr>
            <p:cNvPr id="2755" name="30"/>
            <p:cNvSpPr txBox="1"/>
            <p:nvPr/>
          </p:nvSpPr>
          <p:spPr>
            <a:xfrm>
              <a:off x="1749317" y="0"/>
              <a:ext cx="1326191" cy="13651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2756" name="6"/>
            <p:cNvSpPr txBox="1"/>
            <p:nvPr/>
          </p:nvSpPr>
          <p:spPr>
            <a:xfrm>
              <a:off x="1749317" y="856910"/>
              <a:ext cx="1326191" cy="13651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2757" name="0"/>
            <p:cNvSpPr txBox="1"/>
            <p:nvPr/>
          </p:nvSpPr>
          <p:spPr>
            <a:xfrm>
              <a:off x="1749317" y="1713820"/>
              <a:ext cx="1326191" cy="13651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2758" name="16"/>
            <p:cNvSpPr txBox="1"/>
            <p:nvPr/>
          </p:nvSpPr>
          <p:spPr>
            <a:xfrm>
              <a:off x="1773572" y="2570730"/>
              <a:ext cx="1277682" cy="13651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16</a:t>
              </a:r>
            </a:p>
          </p:txBody>
        </p:sp>
        <p:sp>
          <p:nvSpPr>
            <p:cNvPr id="2759" name="29"/>
            <p:cNvSpPr txBox="1"/>
            <p:nvPr/>
          </p:nvSpPr>
          <p:spPr>
            <a:xfrm>
              <a:off x="1995975" y="3427640"/>
              <a:ext cx="832876" cy="13651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29</a:t>
              </a:r>
            </a:p>
          </p:txBody>
        </p:sp>
        <p:sp>
          <p:nvSpPr>
            <p:cNvPr id="2760" name="22"/>
            <p:cNvSpPr txBox="1"/>
            <p:nvPr/>
          </p:nvSpPr>
          <p:spPr>
            <a:xfrm>
              <a:off x="1995975" y="4284550"/>
              <a:ext cx="832876" cy="13651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22</a:t>
              </a:r>
            </a:p>
          </p:txBody>
        </p:sp>
        <p:sp>
          <p:nvSpPr>
            <p:cNvPr id="2761" name="14"/>
            <p:cNvSpPr txBox="1"/>
            <p:nvPr/>
          </p:nvSpPr>
          <p:spPr>
            <a:xfrm>
              <a:off x="1995975" y="5141460"/>
              <a:ext cx="832876" cy="13651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2762" name="18"/>
            <p:cNvSpPr txBox="1"/>
            <p:nvPr/>
          </p:nvSpPr>
          <p:spPr>
            <a:xfrm>
              <a:off x="1995975" y="5998369"/>
              <a:ext cx="832876" cy="13651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18</a:t>
              </a:r>
            </a:p>
          </p:txBody>
        </p:sp>
        <p:sp>
          <p:nvSpPr>
            <p:cNvPr id="2763" name="28"/>
            <p:cNvSpPr txBox="1"/>
            <p:nvPr/>
          </p:nvSpPr>
          <p:spPr>
            <a:xfrm>
              <a:off x="1995975" y="6855279"/>
              <a:ext cx="832876" cy="13651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28</a:t>
              </a:r>
            </a:p>
          </p:txBody>
        </p:sp>
        <p:sp>
          <p:nvSpPr>
            <p:cNvPr id="2764" name="SCX ="/>
            <p:cNvSpPr txBox="1"/>
            <p:nvPr/>
          </p:nvSpPr>
          <p:spPr>
            <a:xfrm>
              <a:off x="-1" y="4098942"/>
              <a:ext cx="1934370" cy="879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48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SCX =</a:t>
              </a:r>
            </a:p>
          </p:txBody>
        </p:sp>
        <p:sp>
          <p:nvSpPr>
            <p:cNvPr id="2765" name="Line"/>
            <p:cNvSpPr/>
            <p:nvPr/>
          </p:nvSpPr>
          <p:spPr>
            <a:xfrm>
              <a:off x="2880944" y="810275"/>
              <a:ext cx="1895717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66" name="Line"/>
            <p:cNvSpPr/>
            <p:nvPr/>
          </p:nvSpPr>
          <p:spPr>
            <a:xfrm>
              <a:off x="2880944" y="1539494"/>
              <a:ext cx="381597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67" name="Line"/>
            <p:cNvSpPr/>
            <p:nvPr/>
          </p:nvSpPr>
          <p:spPr>
            <a:xfrm>
              <a:off x="2880944" y="3253315"/>
              <a:ext cx="992578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68" name="Line"/>
            <p:cNvSpPr/>
            <p:nvPr/>
          </p:nvSpPr>
          <p:spPr>
            <a:xfrm>
              <a:off x="2890456" y="4110225"/>
              <a:ext cx="2003523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69" name="Line"/>
            <p:cNvSpPr/>
            <p:nvPr/>
          </p:nvSpPr>
          <p:spPr>
            <a:xfrm>
              <a:off x="2890456" y="4967135"/>
              <a:ext cx="1618018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70" name="Line"/>
            <p:cNvSpPr/>
            <p:nvPr/>
          </p:nvSpPr>
          <p:spPr>
            <a:xfrm>
              <a:off x="2880944" y="5824045"/>
              <a:ext cx="920964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71" name="Line"/>
            <p:cNvSpPr/>
            <p:nvPr/>
          </p:nvSpPr>
          <p:spPr>
            <a:xfrm>
              <a:off x="2890456" y="6680954"/>
              <a:ext cx="1277683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72" name="Line"/>
            <p:cNvSpPr/>
            <p:nvPr/>
          </p:nvSpPr>
          <p:spPr>
            <a:xfrm>
              <a:off x="2890456" y="7537864"/>
              <a:ext cx="2003523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773" name="Line"/>
            <p:cNvSpPr/>
            <p:nvPr/>
          </p:nvSpPr>
          <p:spPr>
            <a:xfrm>
              <a:off x="2890456" y="8267904"/>
              <a:ext cx="1876694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2775" name="Changing SCX"/>
          <p:cNvSpPr/>
          <p:nvPr/>
        </p:nvSpPr>
        <p:spPr>
          <a:xfrm>
            <a:off x="207200" y="202856"/>
            <a:ext cx="5018797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Changing SCX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32" presetID="4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7" dur="499"/>
                                        <p:tgtEl>
                                          <p:spTgt spid="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2000"/>
                                        <p:tgtEl>
                                          <p:spTgt spid="2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7" dur="2000"/>
                                        <p:tgtEl>
                                          <p:spTgt spid="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74" grpId="3"/>
      <p:bldP build="whole" bldLvl="1" animBg="1" rev="0" advAuto="0" spid="2750" grpId="1"/>
      <p:bldP build="whole" bldLvl="1" animBg="1" rev="0" advAuto="0" spid="2753" grpId="2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7" name="Satoru Nakajima.mov" descr="Satoru Nakajima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065933" y="521682"/>
            <a:ext cx="7941616" cy="7137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8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232932" y="508000"/>
            <a:ext cx="12700001" cy="1270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79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232932" y="508000"/>
            <a:ext cx="12700001" cy="1270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47499" fill="hold"/>
                                        <p:tgtEl>
                                          <p:spTgt spid="27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499"/>
                                        <p:tgtEl>
                                          <p:spTgt spid="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300"/>
                                        <p:tgtEl>
                                          <p:spTgt spid="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7" fill="hold" display="0">
                  <p:stCondLst>
                    <p:cond delay="indefinite"/>
                  </p:stCondLst>
                </p:cTn>
                <p:tgtEl>
                  <p:spTgt spid="2777"/>
                </p:tgtEl>
              </p:cMediaNode>
            </p:video>
          </p:childTnLst>
        </p:cTn>
      </p:par>
    </p:tnLst>
    <p:bldLst>
      <p:bldP build="whole" bldLvl="1" animBg="1" rev="0" advAuto="0" spid="2778" grpId="2"/>
      <p:bldP build="whole" bldLvl="1" animBg="1" rev="0" advAuto="0" spid="2779" grpId="3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39900" y="405900"/>
            <a:ext cx="12904200" cy="1290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2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28179" r="35109" b="59339"/>
          <a:stretch>
            <a:fillRect/>
          </a:stretch>
        </p:blipFill>
        <p:spPr>
          <a:xfrm>
            <a:off x="5739900" y="4042183"/>
            <a:ext cx="8373637" cy="1610663"/>
          </a:xfrm>
          <a:prstGeom prst="rect">
            <a:avLst/>
          </a:prstGeom>
          <a:ln w="12700">
            <a:miter lim="400000"/>
          </a:ln>
        </p:spPr>
      </p:pic>
      <p:sp>
        <p:nvSpPr>
          <p:cNvPr id="2783" name="Changing SCX"/>
          <p:cNvSpPr/>
          <p:nvPr/>
        </p:nvSpPr>
        <p:spPr>
          <a:xfrm>
            <a:off x="207200" y="202856"/>
            <a:ext cx="5018797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Changing SCX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82" grpId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28179" r="35109" b="59339"/>
          <a:stretch>
            <a:fillRect/>
          </a:stretch>
        </p:blipFill>
        <p:spPr>
          <a:xfrm>
            <a:off x="2045890" y="2287633"/>
            <a:ext cx="20320001" cy="39085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78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45890" y="8033722"/>
            <a:ext cx="20320001" cy="4022103"/>
          </a:xfrm>
          <a:prstGeom prst="rect">
            <a:avLst/>
          </a:prstGeom>
          <a:ln w="12700">
            <a:miter lim="400000"/>
          </a:ln>
        </p:spPr>
      </p:pic>
      <p:sp>
        <p:nvSpPr>
          <p:cNvPr id="2831" name="Connection Line"/>
          <p:cNvSpPr/>
          <p:nvPr/>
        </p:nvSpPr>
        <p:spPr>
          <a:xfrm>
            <a:off x="2113944" y="2353851"/>
            <a:ext cx="7849336" cy="3839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57" y="8591"/>
                  <a:pt x="7557" y="1391"/>
                  <a:pt x="21600" y="0"/>
                </a:cubicBezTo>
              </a:path>
            </a:pathLst>
          </a:custGeom>
          <a:ln w="152400">
            <a:solidFill>
              <a:schemeClr val="accent1"/>
            </a:solidFill>
            <a:miter lim="400000"/>
          </a:ln>
        </p:spPr>
        <p:txBody>
          <a:bodyPr/>
          <a:lstStyle/>
          <a:p>
            <a:pPr/>
          </a:p>
        </p:txBody>
      </p:sp>
      <p:grpSp>
        <p:nvGrpSpPr>
          <p:cNvPr id="2810" name="Group"/>
          <p:cNvGrpSpPr/>
          <p:nvPr/>
        </p:nvGrpSpPr>
        <p:grpSpPr>
          <a:xfrm>
            <a:off x="70231" y="1926351"/>
            <a:ext cx="9737732" cy="4551550"/>
            <a:chOff x="0" y="0"/>
            <a:chExt cx="9737730" cy="4551548"/>
          </a:xfrm>
        </p:grpSpPr>
        <p:sp>
          <p:nvSpPr>
            <p:cNvPr id="2788" name="0"/>
            <p:cNvSpPr txBox="1"/>
            <p:nvPr/>
          </p:nvSpPr>
          <p:spPr>
            <a:xfrm>
              <a:off x="1480685" y="3926073"/>
              <a:ext cx="38159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2789" name="60"/>
            <p:cNvSpPr txBox="1"/>
            <p:nvPr/>
          </p:nvSpPr>
          <p:spPr>
            <a:xfrm>
              <a:off x="1367674" y="-1"/>
              <a:ext cx="607617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60</a:t>
              </a:r>
            </a:p>
          </p:txBody>
        </p:sp>
        <p:sp>
          <p:nvSpPr>
            <p:cNvPr id="2790" name="34"/>
            <p:cNvSpPr txBox="1"/>
            <p:nvPr/>
          </p:nvSpPr>
          <p:spPr>
            <a:xfrm>
              <a:off x="1367674" y="392607"/>
              <a:ext cx="607617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34</a:t>
              </a:r>
            </a:p>
          </p:txBody>
        </p:sp>
        <p:sp>
          <p:nvSpPr>
            <p:cNvPr id="2791" name="24"/>
            <p:cNvSpPr txBox="1"/>
            <p:nvPr/>
          </p:nvSpPr>
          <p:spPr>
            <a:xfrm>
              <a:off x="1367674" y="785214"/>
              <a:ext cx="607617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2792" name="16"/>
            <p:cNvSpPr txBox="1"/>
            <p:nvPr/>
          </p:nvSpPr>
          <p:spPr>
            <a:xfrm>
              <a:off x="1367674" y="1177822"/>
              <a:ext cx="607617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16</a:t>
              </a:r>
            </a:p>
          </p:txBody>
        </p:sp>
        <p:sp>
          <p:nvSpPr>
            <p:cNvPr id="2793" name="11"/>
            <p:cNvSpPr txBox="1"/>
            <p:nvPr/>
          </p:nvSpPr>
          <p:spPr>
            <a:xfrm>
              <a:off x="1378787" y="1570429"/>
              <a:ext cx="585391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11</a:t>
              </a:r>
            </a:p>
          </p:txBody>
        </p:sp>
        <p:sp>
          <p:nvSpPr>
            <p:cNvPr id="2794" name="7"/>
            <p:cNvSpPr txBox="1"/>
            <p:nvPr/>
          </p:nvSpPr>
          <p:spPr>
            <a:xfrm>
              <a:off x="1480685" y="1963037"/>
              <a:ext cx="38159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7</a:t>
              </a:r>
            </a:p>
          </p:txBody>
        </p:sp>
        <p:sp>
          <p:nvSpPr>
            <p:cNvPr id="2795" name="4"/>
            <p:cNvSpPr txBox="1"/>
            <p:nvPr/>
          </p:nvSpPr>
          <p:spPr>
            <a:xfrm>
              <a:off x="1480685" y="2355644"/>
              <a:ext cx="38159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2796" name="3"/>
            <p:cNvSpPr txBox="1"/>
            <p:nvPr/>
          </p:nvSpPr>
          <p:spPr>
            <a:xfrm>
              <a:off x="1480685" y="2748252"/>
              <a:ext cx="38159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797" name="2"/>
            <p:cNvSpPr txBox="1"/>
            <p:nvPr/>
          </p:nvSpPr>
          <p:spPr>
            <a:xfrm>
              <a:off x="1480685" y="3140859"/>
              <a:ext cx="38159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2798" name="1"/>
            <p:cNvSpPr txBox="1"/>
            <p:nvPr/>
          </p:nvSpPr>
          <p:spPr>
            <a:xfrm>
              <a:off x="1480685" y="3533466"/>
              <a:ext cx="38159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1</a:t>
              </a:r>
            </a:p>
          </p:txBody>
        </p:sp>
        <p:sp>
          <p:nvSpPr>
            <p:cNvPr id="2799" name="SCX ="/>
            <p:cNvSpPr txBox="1"/>
            <p:nvPr/>
          </p:nvSpPr>
          <p:spPr>
            <a:xfrm>
              <a:off x="0" y="1732091"/>
              <a:ext cx="1341438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SCX =</a:t>
              </a:r>
            </a:p>
          </p:txBody>
        </p:sp>
        <p:sp>
          <p:nvSpPr>
            <p:cNvPr id="2800" name="Line"/>
            <p:cNvSpPr/>
            <p:nvPr/>
          </p:nvSpPr>
          <p:spPr>
            <a:xfrm>
              <a:off x="1979510" y="389619"/>
              <a:ext cx="7758221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01" name="Line"/>
            <p:cNvSpPr/>
            <p:nvPr/>
          </p:nvSpPr>
          <p:spPr>
            <a:xfrm>
              <a:off x="1979510" y="705344"/>
              <a:ext cx="5018200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02" name="Line"/>
            <p:cNvSpPr/>
            <p:nvPr/>
          </p:nvSpPr>
          <p:spPr>
            <a:xfrm>
              <a:off x="1979510" y="1097952"/>
              <a:ext cx="3286329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03" name="Line"/>
            <p:cNvSpPr/>
            <p:nvPr/>
          </p:nvSpPr>
          <p:spPr>
            <a:xfrm>
              <a:off x="1979510" y="1490559"/>
              <a:ext cx="2331895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04" name="Line"/>
            <p:cNvSpPr/>
            <p:nvPr/>
          </p:nvSpPr>
          <p:spPr>
            <a:xfrm>
              <a:off x="1979510" y="1883167"/>
              <a:ext cx="1552176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05" name="Line"/>
            <p:cNvSpPr/>
            <p:nvPr/>
          </p:nvSpPr>
          <p:spPr>
            <a:xfrm>
              <a:off x="1979510" y="2315494"/>
              <a:ext cx="992577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06" name="Line"/>
            <p:cNvSpPr/>
            <p:nvPr/>
          </p:nvSpPr>
          <p:spPr>
            <a:xfrm>
              <a:off x="1979510" y="2668382"/>
              <a:ext cx="692024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07" name="Line"/>
            <p:cNvSpPr/>
            <p:nvPr/>
          </p:nvSpPr>
          <p:spPr>
            <a:xfrm>
              <a:off x="1979510" y="3060989"/>
              <a:ext cx="381596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08" name="Line"/>
            <p:cNvSpPr/>
            <p:nvPr/>
          </p:nvSpPr>
          <p:spPr>
            <a:xfrm>
              <a:off x="1979510" y="3453596"/>
              <a:ext cx="193658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09" name="Line"/>
            <p:cNvSpPr/>
            <p:nvPr/>
          </p:nvSpPr>
          <p:spPr>
            <a:xfrm>
              <a:off x="1979510" y="3846203"/>
              <a:ext cx="129336" cy="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2829" name="Group"/>
          <p:cNvGrpSpPr/>
          <p:nvPr/>
        </p:nvGrpSpPr>
        <p:grpSpPr>
          <a:xfrm>
            <a:off x="22328009" y="1966071"/>
            <a:ext cx="2020989" cy="4551550"/>
            <a:chOff x="0" y="0"/>
            <a:chExt cx="2020987" cy="4551548"/>
          </a:xfrm>
        </p:grpSpPr>
        <p:sp>
          <p:nvSpPr>
            <p:cNvPr id="2811" name="Line"/>
            <p:cNvSpPr/>
            <p:nvPr/>
          </p:nvSpPr>
          <p:spPr>
            <a:xfrm flipH="1">
              <a:off x="-1" y="318837"/>
              <a:ext cx="2" cy="197026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12" name="01"/>
            <p:cNvSpPr txBox="1"/>
            <p:nvPr/>
          </p:nvSpPr>
          <p:spPr>
            <a:xfrm>
              <a:off x="87760" y="3926073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01</a:t>
              </a:r>
            </a:p>
          </p:txBody>
        </p:sp>
        <p:sp>
          <p:nvSpPr>
            <p:cNvPr id="2813" name="01"/>
            <p:cNvSpPr txBox="1"/>
            <p:nvPr/>
          </p:nvSpPr>
          <p:spPr>
            <a:xfrm>
              <a:off x="87760" y="-1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01</a:t>
              </a:r>
            </a:p>
          </p:txBody>
        </p:sp>
        <p:sp>
          <p:nvSpPr>
            <p:cNvPr id="2814" name="00"/>
            <p:cNvSpPr txBox="1"/>
            <p:nvPr/>
          </p:nvSpPr>
          <p:spPr>
            <a:xfrm>
              <a:off x="87760" y="392607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00</a:t>
              </a:r>
            </a:p>
          </p:txBody>
        </p:sp>
        <p:sp>
          <p:nvSpPr>
            <p:cNvPr id="2815" name="01"/>
            <p:cNvSpPr txBox="1"/>
            <p:nvPr/>
          </p:nvSpPr>
          <p:spPr>
            <a:xfrm>
              <a:off x="87760" y="785214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01</a:t>
              </a:r>
            </a:p>
          </p:txBody>
        </p:sp>
        <p:sp>
          <p:nvSpPr>
            <p:cNvPr id="2816" name="00"/>
            <p:cNvSpPr txBox="1"/>
            <p:nvPr/>
          </p:nvSpPr>
          <p:spPr>
            <a:xfrm>
              <a:off x="87760" y="1177822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00</a:t>
              </a:r>
            </a:p>
          </p:txBody>
        </p:sp>
        <p:sp>
          <p:nvSpPr>
            <p:cNvPr id="2817" name="01"/>
            <p:cNvSpPr txBox="1"/>
            <p:nvPr/>
          </p:nvSpPr>
          <p:spPr>
            <a:xfrm>
              <a:off x="87760" y="1570429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01</a:t>
              </a:r>
            </a:p>
          </p:txBody>
        </p:sp>
        <p:sp>
          <p:nvSpPr>
            <p:cNvPr id="2818" name="00"/>
            <p:cNvSpPr txBox="1"/>
            <p:nvPr/>
          </p:nvSpPr>
          <p:spPr>
            <a:xfrm>
              <a:off x="87760" y="1963037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00</a:t>
              </a:r>
            </a:p>
          </p:txBody>
        </p:sp>
        <p:sp>
          <p:nvSpPr>
            <p:cNvPr id="2819" name="01"/>
            <p:cNvSpPr txBox="1"/>
            <p:nvPr/>
          </p:nvSpPr>
          <p:spPr>
            <a:xfrm>
              <a:off x="87760" y="2355644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01</a:t>
              </a:r>
            </a:p>
          </p:txBody>
        </p:sp>
        <p:sp>
          <p:nvSpPr>
            <p:cNvPr id="2820" name="00"/>
            <p:cNvSpPr txBox="1"/>
            <p:nvPr/>
          </p:nvSpPr>
          <p:spPr>
            <a:xfrm>
              <a:off x="87760" y="2748252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00</a:t>
              </a:r>
            </a:p>
          </p:txBody>
        </p:sp>
        <p:sp>
          <p:nvSpPr>
            <p:cNvPr id="2821" name="01"/>
            <p:cNvSpPr txBox="1"/>
            <p:nvPr/>
          </p:nvSpPr>
          <p:spPr>
            <a:xfrm>
              <a:off x="87760" y="3140859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01</a:t>
              </a:r>
            </a:p>
          </p:txBody>
        </p:sp>
        <p:sp>
          <p:nvSpPr>
            <p:cNvPr id="2822" name="00"/>
            <p:cNvSpPr txBox="1"/>
            <p:nvPr/>
          </p:nvSpPr>
          <p:spPr>
            <a:xfrm>
              <a:off x="87760" y="3533466"/>
              <a:ext cx="607616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00</a:t>
              </a:r>
            </a:p>
          </p:txBody>
        </p:sp>
        <p:sp>
          <p:nvSpPr>
            <p:cNvPr id="2823" name="Line"/>
            <p:cNvSpPr/>
            <p:nvPr/>
          </p:nvSpPr>
          <p:spPr>
            <a:xfrm flipH="1">
              <a:off x="0" y="898646"/>
              <a:ext cx="1" cy="398613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24" name="Line"/>
            <p:cNvSpPr/>
            <p:nvPr/>
          </p:nvSpPr>
          <p:spPr>
            <a:xfrm flipH="1">
              <a:off x="0" y="1683861"/>
              <a:ext cx="1" cy="398613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25" name="Line"/>
            <p:cNvSpPr/>
            <p:nvPr/>
          </p:nvSpPr>
          <p:spPr>
            <a:xfrm flipH="1">
              <a:off x="5004" y="2469075"/>
              <a:ext cx="1" cy="398614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26" name="Line"/>
            <p:cNvSpPr/>
            <p:nvPr/>
          </p:nvSpPr>
          <p:spPr>
            <a:xfrm flipH="1">
              <a:off x="0" y="3310002"/>
              <a:ext cx="1" cy="398614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27" name="Line"/>
            <p:cNvSpPr/>
            <p:nvPr/>
          </p:nvSpPr>
          <p:spPr>
            <a:xfrm flipH="1">
              <a:off x="0" y="4045510"/>
              <a:ext cx="1" cy="180621"/>
            </a:xfrm>
            <a:prstGeom prst="line">
              <a:avLst/>
            </a:prstGeom>
            <a:noFill/>
            <a:ln w="1016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828" name="= PAL"/>
            <p:cNvSpPr txBox="1"/>
            <p:nvPr/>
          </p:nvSpPr>
          <p:spPr>
            <a:xfrm>
              <a:off x="732334" y="1692371"/>
              <a:ext cx="1288654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chemeClr val="accent1">
                      <a:hueOff val="-136794"/>
                      <a:satOff val="-2150"/>
                      <a:lumOff val="15693"/>
                    </a:schemeClr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= PAL</a:t>
              </a:r>
            </a:p>
          </p:txBody>
        </p:sp>
      </p:grpSp>
      <p:sp>
        <p:nvSpPr>
          <p:cNvPr id="2830" name="Changing SCX"/>
          <p:cNvSpPr/>
          <p:nvPr/>
        </p:nvSpPr>
        <p:spPr>
          <a:xfrm>
            <a:off x="207200" y="202856"/>
            <a:ext cx="5018797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Changing SCX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2000"/>
                                        <p:tgtEl>
                                          <p:spTgt spid="2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7" dur="2000"/>
                                        <p:tgtEl>
                                          <p:spTgt spid="2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1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2" dur="2000"/>
                                        <p:tgtEl>
                                          <p:spTgt spid="2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10" grpId="3"/>
      <p:bldP build="whole" bldLvl="1" animBg="1" rev="0" advAuto="0" spid="2831" grpId="2"/>
      <p:bldP build="whole" bldLvl="1" animBg="1" rev="0" advAuto="0" spid="2786" grpId="1"/>
      <p:bldP build="whole" bldLvl="1" animBg="1" rev="0" advAuto="0" spid="2829" grpId="4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3" name="Top Gear Rally.mov" descr="Top Gear Rally.mov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3088052" y="497568"/>
            <a:ext cx="7930446" cy="7137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4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232194" y="508000"/>
            <a:ext cx="12700001" cy="1270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666" fill="hold"/>
                                        <p:tgtEl>
                                          <p:spTgt spid="28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833"/>
                </p:tgtEl>
              </p:cMediaNode>
            </p:vide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" name="Game Boy.png" descr="Game Bo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4975" y="-4589363"/>
            <a:ext cx="25023762" cy="410724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7" name="Oh!x.mov" descr="Oh!x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5782195" y="1071723"/>
            <a:ext cx="12870410" cy="115725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9166" fill="hold"/>
                                        <p:tgtEl>
                                          <p:spTgt spid="28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837"/>
                </p:tgtEl>
              </p:cMediaNode>
            </p:vide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9" name="Horizontal Timing"/>
          <p:cNvSpPr/>
          <p:nvPr/>
        </p:nvSpPr>
        <p:spPr>
          <a:xfrm>
            <a:off x="7633602" y="4915487"/>
            <a:ext cx="9116797" cy="1867041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Horizontal Timing</a:t>
            </a:r>
          </a:p>
        </p:txBody>
      </p:sp>
      <p:sp>
        <p:nvSpPr>
          <p:cNvPr id="2840" name="Pixel Processing Unit"/>
          <p:cNvSpPr/>
          <p:nvPr/>
        </p:nvSpPr>
        <p:spPr>
          <a:xfrm>
            <a:off x="5836145" y="4915487"/>
            <a:ext cx="12711711" cy="1867041"/>
          </a:xfrm>
          <a:prstGeom prst="rect">
            <a:avLst/>
          </a:prstGeom>
          <a:solidFill>
            <a:schemeClr val="accent1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Pixel Processing Unit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0.133114" origin="layout" pathEditMode="relative">
                                      <p:cBhvr>
                                        <p:cTn id="6" dur="499" fill="hold"/>
                                        <p:tgtEl>
                                          <p:spTgt spid="28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4" name="Group"/>
          <p:cNvGrpSpPr/>
          <p:nvPr/>
        </p:nvGrpSpPr>
        <p:grpSpPr>
          <a:xfrm>
            <a:off x="2169982" y="2358183"/>
            <a:ext cx="3677277" cy="7107758"/>
            <a:chOff x="0" y="0"/>
            <a:chExt cx="3677276" cy="7107756"/>
          </a:xfrm>
        </p:grpSpPr>
        <p:sp>
          <p:nvSpPr>
            <p:cNvPr id="2842" name="Rectangle"/>
            <p:cNvSpPr/>
            <p:nvPr/>
          </p:nvSpPr>
          <p:spPr>
            <a:xfrm>
              <a:off x="0" y="0"/>
              <a:ext cx="3677277" cy="7107757"/>
            </a:xfrm>
            <a:prstGeom prst="rect">
              <a:avLst/>
            </a:prstGeom>
            <a:solidFill>
              <a:srgbClr val="B88485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43" name="OAM…"/>
            <p:cNvSpPr txBox="1"/>
            <p:nvPr/>
          </p:nvSpPr>
          <p:spPr>
            <a:xfrm>
              <a:off x="701845" y="2663706"/>
              <a:ext cx="2273587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OAM</a:t>
              </a:r>
            </a:p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Search</a:t>
              </a:r>
            </a:p>
          </p:txBody>
        </p:sp>
      </p:grpSp>
      <p:sp>
        <p:nvSpPr>
          <p:cNvPr id="2845" name="Rectangle"/>
          <p:cNvSpPr/>
          <p:nvPr/>
        </p:nvSpPr>
        <p:spPr>
          <a:xfrm>
            <a:off x="5847664" y="2358183"/>
            <a:ext cx="7897508" cy="7107758"/>
          </a:xfrm>
          <a:prstGeom prst="rect">
            <a:avLst/>
          </a:prstGeom>
          <a:solidFill>
            <a:srgbClr val="88B88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2846" name="Pixel Transfer"/>
          <p:cNvSpPr txBox="1"/>
          <p:nvPr/>
        </p:nvSpPr>
        <p:spPr>
          <a:xfrm>
            <a:off x="7720914" y="5402889"/>
            <a:ext cx="432090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Transfer</a:t>
            </a:r>
          </a:p>
        </p:txBody>
      </p:sp>
      <p:grpSp>
        <p:nvGrpSpPr>
          <p:cNvPr id="2849" name="Group"/>
          <p:cNvGrpSpPr/>
          <p:nvPr/>
        </p:nvGrpSpPr>
        <p:grpSpPr>
          <a:xfrm>
            <a:off x="13739855" y="2358183"/>
            <a:ext cx="9370064" cy="7107758"/>
            <a:chOff x="0" y="0"/>
            <a:chExt cx="9370062" cy="7107756"/>
          </a:xfrm>
        </p:grpSpPr>
        <p:sp>
          <p:nvSpPr>
            <p:cNvPr id="2847" name="Rectangle"/>
            <p:cNvSpPr/>
            <p:nvPr/>
          </p:nvSpPr>
          <p:spPr>
            <a:xfrm>
              <a:off x="0" y="0"/>
              <a:ext cx="9370063" cy="7107757"/>
            </a:xfrm>
            <a:prstGeom prst="rect">
              <a:avLst/>
            </a:prstGeom>
            <a:solidFill>
              <a:srgbClr val="849AB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48" name="H-Blank"/>
            <p:cNvSpPr txBox="1"/>
            <p:nvPr/>
          </p:nvSpPr>
          <p:spPr>
            <a:xfrm>
              <a:off x="3535221" y="3101440"/>
              <a:ext cx="255480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H-Blank</a:t>
              </a:r>
            </a:p>
          </p:txBody>
        </p:sp>
      </p:grpSp>
      <p:grpSp>
        <p:nvGrpSpPr>
          <p:cNvPr id="2853" name="Group"/>
          <p:cNvGrpSpPr/>
          <p:nvPr/>
        </p:nvGrpSpPr>
        <p:grpSpPr>
          <a:xfrm>
            <a:off x="5849759" y="1261333"/>
            <a:ext cx="7941026" cy="985143"/>
            <a:chOff x="0" y="0"/>
            <a:chExt cx="7941025" cy="985141"/>
          </a:xfrm>
        </p:grpSpPr>
        <p:sp>
          <p:nvSpPr>
            <p:cNvPr id="2850" name="43 clocks"/>
            <p:cNvSpPr txBox="1"/>
            <p:nvPr/>
          </p:nvSpPr>
          <p:spPr>
            <a:xfrm>
              <a:off x="2448645" y="0"/>
              <a:ext cx="3165924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43 clocks</a:t>
              </a:r>
            </a:p>
          </p:txBody>
        </p:sp>
        <p:sp>
          <p:nvSpPr>
            <p:cNvPr id="2851" name="Line"/>
            <p:cNvSpPr/>
            <p:nvPr/>
          </p:nvSpPr>
          <p:spPr>
            <a:xfrm flipH="1" flipV="1">
              <a:off x="-1" y="492570"/>
              <a:ext cx="2496105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52" name="Line"/>
            <p:cNvSpPr/>
            <p:nvPr/>
          </p:nvSpPr>
          <p:spPr>
            <a:xfrm>
              <a:off x="5705660" y="492570"/>
              <a:ext cx="2235366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2860" name="Group"/>
          <p:cNvGrpSpPr/>
          <p:nvPr/>
        </p:nvGrpSpPr>
        <p:grpSpPr>
          <a:xfrm>
            <a:off x="2099410" y="1261333"/>
            <a:ext cx="21077526" cy="985143"/>
            <a:chOff x="0" y="0"/>
            <a:chExt cx="21077524" cy="985141"/>
          </a:xfrm>
        </p:grpSpPr>
        <p:sp>
          <p:nvSpPr>
            <p:cNvPr id="2854" name="51 clocks"/>
            <p:cNvSpPr txBox="1"/>
            <p:nvPr/>
          </p:nvSpPr>
          <p:spPr>
            <a:xfrm>
              <a:off x="14870109" y="0"/>
              <a:ext cx="3165925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51 clocks</a:t>
              </a:r>
            </a:p>
          </p:txBody>
        </p:sp>
        <p:sp>
          <p:nvSpPr>
            <p:cNvPr id="2855" name="Line"/>
            <p:cNvSpPr/>
            <p:nvPr/>
          </p:nvSpPr>
          <p:spPr>
            <a:xfrm flipH="1" flipV="1">
              <a:off x="11877354" y="492570"/>
              <a:ext cx="304445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56" name="Line"/>
            <p:cNvSpPr/>
            <p:nvPr/>
          </p:nvSpPr>
          <p:spPr>
            <a:xfrm>
              <a:off x="17911601" y="492570"/>
              <a:ext cx="316592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57" name="20 clocks"/>
            <p:cNvSpPr txBox="1"/>
            <p:nvPr/>
          </p:nvSpPr>
          <p:spPr>
            <a:xfrm>
              <a:off x="335367" y="0"/>
              <a:ext cx="3165924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 clocks</a:t>
              </a:r>
            </a:p>
          </p:txBody>
        </p:sp>
        <p:sp>
          <p:nvSpPr>
            <p:cNvPr id="2858" name="Line"/>
            <p:cNvSpPr/>
            <p:nvPr/>
          </p:nvSpPr>
          <p:spPr>
            <a:xfrm flipH="1" flipV="1">
              <a:off x="0" y="492570"/>
              <a:ext cx="54079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59" name="Line"/>
            <p:cNvSpPr/>
            <p:nvPr/>
          </p:nvSpPr>
          <p:spPr>
            <a:xfrm>
              <a:off x="3255078" y="492570"/>
              <a:ext cx="54079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2864" name="Group"/>
          <p:cNvGrpSpPr/>
          <p:nvPr/>
        </p:nvGrpSpPr>
        <p:grpSpPr>
          <a:xfrm>
            <a:off x="580633" y="2386197"/>
            <a:ext cx="1737127" cy="7051730"/>
            <a:chOff x="0" y="0"/>
            <a:chExt cx="1737126" cy="7051728"/>
          </a:xfrm>
        </p:grpSpPr>
        <p:sp>
          <p:nvSpPr>
            <p:cNvPr id="2861" name="Line"/>
            <p:cNvSpPr/>
            <p:nvPr/>
          </p:nvSpPr>
          <p:spPr>
            <a:xfrm flipV="1">
              <a:off x="868563" y="-1"/>
              <a:ext cx="1" cy="270265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62" name="144…"/>
            <p:cNvSpPr txBox="1"/>
            <p:nvPr/>
          </p:nvSpPr>
          <p:spPr>
            <a:xfrm>
              <a:off x="0" y="2646989"/>
              <a:ext cx="1737127" cy="1566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144</a:t>
              </a:r>
            </a:p>
            <a:p>
              <a: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lines</a:t>
              </a:r>
            </a:p>
          </p:txBody>
        </p:sp>
        <p:sp>
          <p:nvSpPr>
            <p:cNvPr id="2863" name="Line"/>
            <p:cNvSpPr/>
            <p:nvPr/>
          </p:nvSpPr>
          <p:spPr>
            <a:xfrm flipH="1">
              <a:off x="868563" y="4172676"/>
              <a:ext cx="1" cy="2879053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2867" name="Group"/>
          <p:cNvGrpSpPr/>
          <p:nvPr/>
        </p:nvGrpSpPr>
        <p:grpSpPr>
          <a:xfrm>
            <a:off x="2170264" y="9392741"/>
            <a:ext cx="20943047" cy="904876"/>
            <a:chOff x="0" y="0"/>
            <a:chExt cx="20943045" cy="904875"/>
          </a:xfrm>
        </p:grpSpPr>
        <p:sp>
          <p:nvSpPr>
            <p:cNvPr id="2865" name="Rectangle"/>
            <p:cNvSpPr/>
            <p:nvPr/>
          </p:nvSpPr>
          <p:spPr>
            <a:xfrm>
              <a:off x="0" y="71437"/>
              <a:ext cx="20943046" cy="762001"/>
            </a:xfrm>
            <a:prstGeom prst="rect">
              <a:avLst/>
            </a:prstGeom>
            <a:solidFill>
              <a:srgbClr val="B8B68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66" name="V-Blank"/>
            <p:cNvSpPr txBox="1"/>
            <p:nvPr/>
          </p:nvSpPr>
          <p:spPr>
            <a:xfrm>
              <a:off x="9225385" y="0"/>
              <a:ext cx="248504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V-Blank</a:t>
              </a:r>
            </a:p>
          </p:txBody>
        </p:sp>
      </p:grpSp>
      <p:sp>
        <p:nvSpPr>
          <p:cNvPr id="2868" name="10…"/>
          <p:cNvSpPr txBox="1"/>
          <p:nvPr/>
        </p:nvSpPr>
        <p:spPr>
          <a:xfrm>
            <a:off x="580633" y="9392741"/>
            <a:ext cx="1737127" cy="1566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>
              <a:defRPr b="1" sz="4500">
                <a:latin typeface="Helvetica"/>
                <a:ea typeface="Helvetica"/>
                <a:cs typeface="Helvetica"/>
                <a:sym typeface="Helvetica"/>
              </a:defRPr>
            </a:pPr>
            <a:r>
              <a:t>10</a:t>
            </a:r>
          </a:p>
          <a:p>
            <a:pPr>
              <a:defRPr b="1" sz="4500">
                <a:latin typeface="Helvetica"/>
                <a:ea typeface="Helvetica"/>
                <a:cs typeface="Helvetica"/>
                <a:sym typeface="Helvetica"/>
              </a:defRPr>
            </a:pPr>
            <a:r>
              <a:t>lines</a:t>
            </a:r>
          </a:p>
        </p:txBody>
      </p:sp>
      <p:sp>
        <p:nvSpPr>
          <p:cNvPr id="2869" name="= 17,556 clocks per screen"/>
          <p:cNvSpPr txBox="1"/>
          <p:nvPr/>
        </p:nvSpPr>
        <p:spPr>
          <a:xfrm>
            <a:off x="4724034" y="11191730"/>
            <a:ext cx="8187024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= 17,556 clocks per screen</a:t>
            </a:r>
          </a:p>
        </p:txBody>
      </p:sp>
      <p:sp>
        <p:nvSpPr>
          <p:cNvPr id="2870" name="114 x 154"/>
          <p:cNvSpPr txBox="1"/>
          <p:nvPr/>
        </p:nvSpPr>
        <p:spPr>
          <a:xfrm>
            <a:off x="1734737" y="11191730"/>
            <a:ext cx="2945794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114 x 154</a:t>
            </a:r>
          </a:p>
        </p:txBody>
      </p:sp>
      <p:sp>
        <p:nvSpPr>
          <p:cNvPr id="2871" name="= 59.7 Hz refresh rate"/>
          <p:cNvSpPr txBox="1"/>
          <p:nvPr/>
        </p:nvSpPr>
        <p:spPr>
          <a:xfrm>
            <a:off x="6747438" y="12113149"/>
            <a:ext cx="6562007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= 59.7 Hz refresh rate</a:t>
            </a:r>
          </a:p>
        </p:txBody>
      </p:sp>
      <p:sp>
        <p:nvSpPr>
          <p:cNvPr id="2872" name="1,048,576 / 17,556"/>
          <p:cNvSpPr txBox="1"/>
          <p:nvPr/>
        </p:nvSpPr>
        <p:spPr>
          <a:xfrm>
            <a:off x="1298251" y="12097146"/>
            <a:ext cx="5451997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1,048,576 / 17,556</a:t>
            </a:r>
          </a:p>
        </p:txBody>
      </p:sp>
      <p:graphicFrame>
        <p:nvGraphicFramePr>
          <p:cNvPr id="2873" name="Table"/>
          <p:cNvGraphicFramePr/>
          <p:nvPr/>
        </p:nvGraphicFramePr>
        <p:xfrm>
          <a:off x="14850333" y="7676383"/>
          <a:ext cx="9232901" cy="4445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0900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FF41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STAT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LCDC Status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Mode 2 OAM Interrupt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Mode 1 V-Blank Interrupt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Mode 0 H-Blank Interrupt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1-0
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Mode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D6D7D6"/>
                      </a:solidFill>
                      <a:miter lim="400000"/>
                    </a:lnR>
                    <a:solidFill>
                      <a:schemeClr val="accent1">
                        <a:hueOff val="300932"/>
                        <a:lumOff val="-217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FF0F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IF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Interrupt Flag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3">
                        <a:hueOff val="1072396"/>
                        <a:satOff val="15939"/>
                        <a:lumOff val="-219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V-Blank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3">
                        <a:hueOff val="1072396"/>
                        <a:satOff val="15939"/>
                        <a:lumOff val="-219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FFFF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IE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Interrupt Enable (R/W)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solidFill>
                      <a:schemeClr val="accent3">
                        <a:hueOff val="1072396"/>
                        <a:satOff val="15939"/>
                        <a:lumOff val="-21945"/>
                      </a:schemeClr>
                    </a:solidFill>
                  </a:tcPr>
                </a:tc>
              </a:tr>
              <a:tr h="635000">
                <a:tc>
                  <a:txBody>
                    <a:bodyPr/>
                    <a:lstStyle/>
                    <a:p>
                      <a:pPr algn="r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3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38100">
                      <a:solidFill>
                        <a:srgbClr val="FFFFFF"/>
                      </a:solidFill>
                      <a:miter lim="400000"/>
                    </a:lnR>
                    <a:lnT w="38100">
                      <a:solidFill>
                        <a:srgbClr val="FFFFFF"/>
                      </a:solidFill>
                      <a:miter lim="400000"/>
                    </a:lnT>
                    <a:lnB w="381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2">
                        <a:lumOff val="-1504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V-Blank
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3">
                        <a:hueOff val="1072396"/>
                        <a:satOff val="15939"/>
                        <a:lumOff val="-21945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874" name="0"/>
          <p:cNvSpPr txBox="1"/>
          <p:nvPr/>
        </p:nvSpPr>
        <p:spPr>
          <a:xfrm>
            <a:off x="13725356" y="2370043"/>
            <a:ext cx="50873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2875" name="3"/>
          <p:cNvSpPr txBox="1"/>
          <p:nvPr/>
        </p:nvSpPr>
        <p:spPr>
          <a:xfrm>
            <a:off x="5838347" y="2370043"/>
            <a:ext cx="50873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2876" name="2"/>
          <p:cNvSpPr txBox="1"/>
          <p:nvPr/>
        </p:nvSpPr>
        <p:spPr>
          <a:xfrm>
            <a:off x="2170887" y="2370043"/>
            <a:ext cx="50873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877" name="1"/>
          <p:cNvSpPr txBox="1"/>
          <p:nvPr/>
        </p:nvSpPr>
        <p:spPr>
          <a:xfrm>
            <a:off x="2170887" y="9402625"/>
            <a:ext cx="50873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878" name="PPU Timing"/>
          <p:cNvSpPr/>
          <p:nvPr/>
        </p:nvSpPr>
        <p:spPr>
          <a:xfrm>
            <a:off x="207200" y="202856"/>
            <a:ext cx="4436108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PPU Timing</a:t>
            </a:r>
          </a:p>
        </p:txBody>
      </p:sp>
      <p:pic>
        <p:nvPicPr>
          <p:cNvPr id="2879" name="Game Boy.png" descr="Game Boy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68375" y="-1044526"/>
            <a:ext cx="15179994" cy="249154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450" fill="hold"/>
                                        <p:tgtEl>
                                          <p:spTgt spid="2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4*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50" fill="hold"/>
                                        <p:tgtEl>
                                          <p:spTgt spid="2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4*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449"/>
                                          </p:stCondLst>
                                        </p:cTn>
                                        <p:tgtEl>
                                          <p:spTgt spid="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0"/>
                            </p:stCondLst>
                            <p:childTnLst>
                              <p:par>
                                <p:cTn id="10" presetClass="entr" nodeType="afterEffect" presetSubtype="32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2" dur="500"/>
                                        <p:tgtEl>
                                          <p:spTgt spid="2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50"/>
                            </p:stCondLst>
                            <p:childTnLst>
                              <p:par>
                                <p:cTn id="14" presetClass="entr" nodeType="afterEffect" presetSubtype="32" presetID="4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6" dur="499"/>
                                        <p:tgtEl>
                                          <p:spTgt spid="2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49"/>
                            </p:stCondLst>
                            <p:childTnLst>
                              <p:par>
                                <p:cTn id="18" presetClass="entr" nodeType="after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99" fill="hold"/>
                                        <p:tgtEl>
                                          <p:spTgt spid="2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99" fill="hold"/>
                                        <p:tgtEl>
                                          <p:spTgt spid="2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32" presetID="4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26" dur="500"/>
                                        <p:tgtEl>
                                          <p:spTgt spid="2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1" dur="499"/>
                                        <p:tgtEl>
                                          <p:spTgt spid="2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99"/>
                            </p:stCondLst>
                            <p:childTnLst>
                              <p:par>
                                <p:cTn id="33" presetClass="entr" nodeType="after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500"/>
                                        <p:tgtEl>
                                          <p:spTgt spid="2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99"/>
                            </p:stCondLst>
                            <p:childTnLst>
                              <p:par>
                                <p:cTn id="37" presetClass="entr" nodeType="after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9" dur="1000"/>
                                        <p:tgtEl>
                                          <p:spTgt spid="2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1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44" dur="1000"/>
                                        <p:tgtEl>
                                          <p:spTgt spid="2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Class="entr" nodeType="afterEffect" presetSubtype="1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48" dur="500"/>
                                        <p:tgtEl>
                                          <p:spTgt spid="2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3" dur="499"/>
                                        <p:tgtEl>
                                          <p:spTgt spid="2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click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8" dur="499"/>
                                        <p:tgtEl>
                                          <p:spTgt spid="2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3" dur="499"/>
                                        <p:tgtEl>
                                          <p:spTgt spid="2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entr" nodeType="click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8" dur="499"/>
                                        <p:tgtEl>
                                          <p:spTgt spid="2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clickEffect" presetSubtype="2" presetID="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99" fill="hold"/>
                                        <p:tgtEl>
                                          <p:spTgt spid="2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99" fill="hold"/>
                                        <p:tgtEl>
                                          <p:spTgt spid="2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99"/>
                            </p:stCondLst>
                            <p:childTnLst>
                              <p:par>
                                <p:cTn id="76" presetClass="entr" nodeType="afterEffect" presetSubtype="16" presetID="23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50" fill="hold"/>
                                        <p:tgtEl>
                                          <p:spTgt spid="2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50" fill="hold"/>
                                        <p:tgtEl>
                                          <p:spTgt spid="2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49"/>
                            </p:stCondLst>
                            <p:childTnLst>
                              <p:par>
                                <p:cTn id="81" presetClass="entr" nodeType="afterEffect" presetSubtype="16" presetID="23" grpId="17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50" fill="hold"/>
                                        <p:tgtEl>
                                          <p:spTgt spid="2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50" fill="hold"/>
                                        <p:tgtEl>
                                          <p:spTgt spid="2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99"/>
                            </p:stCondLst>
                            <p:childTnLst>
                              <p:par>
                                <p:cTn id="86" presetClass="entr" nodeType="afterEffect" presetSubtype="16" presetID="23" grpId="18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50" fill="hold"/>
                                        <p:tgtEl>
                                          <p:spTgt spid="2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50" fill="hold"/>
                                        <p:tgtEl>
                                          <p:spTgt spid="2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749"/>
                            </p:stCondLst>
                            <p:childTnLst>
                              <p:par>
                                <p:cTn id="91" presetClass="entr" nodeType="afterEffect" presetSubtype="16" presetID="23" grpId="19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50" fill="hold"/>
                                        <p:tgtEl>
                                          <p:spTgt spid="2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50" fill="hold"/>
                                        <p:tgtEl>
                                          <p:spTgt spid="2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74" grpId="16"/>
      <p:bldP build="whole" bldLvl="1" animBg="1" rev="0" advAuto="0" spid="2870" grpId="11"/>
      <p:bldP build="whole" bldLvl="1" animBg="1" rev="0" advAuto="0" spid="2846" grpId="2"/>
      <p:bldP build="whole" bldLvl="1" animBg="1" rev="0" advAuto="0" spid="2864" grpId="5"/>
      <p:bldP build="whole" bldLvl="1" animBg="1" rev="0" advAuto="0" spid="2877" grpId="17"/>
      <p:bldP build="whole" bldLvl="1" animBg="1" rev="0" advAuto="0" spid="2879" grpId="1"/>
      <p:bldP build="whole" bldLvl="1" animBg="1" rev="0" advAuto="0" spid="2860" grpId="8"/>
      <p:bldP build="whole" bldLvl="1" animBg="1" rev="0" advAuto="0" spid="2844" grpId="6"/>
      <p:bldP build="whole" bldLvl="1" animBg="1" rev="0" advAuto="0" spid="2873" grpId="15"/>
      <p:bldP build="whole" bldLvl="1" animBg="1" rev="0" advAuto="0" spid="2867" grpId="9"/>
      <p:bldP build="whole" bldLvl="1" animBg="1" rev="0" advAuto="0" spid="2878" grpId="4"/>
      <p:bldP build="whole" bldLvl="1" animBg="1" rev="0" advAuto="0" spid="2868" grpId="10"/>
      <p:bldP build="whole" bldLvl="1" animBg="1" rev="0" advAuto="0" spid="2853" grpId="3"/>
      <p:bldP build="whole" bldLvl="1" animBg="1" rev="0" advAuto="0" spid="2869" grpId="12"/>
      <p:bldP build="whole" bldLvl="1" animBg="1" rev="0" advAuto="0" spid="2849" grpId="7"/>
      <p:bldP build="whole" bldLvl="1" animBg="1" rev="0" advAuto="0" spid="2871" grpId="14"/>
      <p:bldP build="whole" bldLvl="1" animBg="1" rev="0" advAuto="0" spid="2876" grpId="18"/>
      <p:bldP build="whole" bldLvl="1" animBg="1" rev="0" advAuto="0" spid="2875" grpId="19"/>
      <p:bldP build="whole" bldLvl="1" animBg="1" rev="0" advAuto="0" spid="2872" grpId="13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9" name="Group"/>
          <p:cNvGrpSpPr/>
          <p:nvPr/>
        </p:nvGrpSpPr>
        <p:grpSpPr>
          <a:xfrm>
            <a:off x="2169982" y="2358183"/>
            <a:ext cx="20943329" cy="7939434"/>
            <a:chOff x="0" y="0"/>
            <a:chExt cx="20943328" cy="7939433"/>
          </a:xfrm>
        </p:grpSpPr>
        <p:sp>
          <p:nvSpPr>
            <p:cNvPr id="2881" name="Rectangle"/>
            <p:cNvSpPr/>
            <p:nvPr/>
          </p:nvSpPr>
          <p:spPr>
            <a:xfrm>
              <a:off x="0" y="0"/>
              <a:ext cx="3677277" cy="7107757"/>
            </a:xfrm>
            <a:prstGeom prst="rect">
              <a:avLst/>
            </a:prstGeom>
            <a:solidFill>
              <a:srgbClr val="B88485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82" name="OAM…"/>
            <p:cNvSpPr txBox="1"/>
            <p:nvPr/>
          </p:nvSpPr>
          <p:spPr>
            <a:xfrm>
              <a:off x="701845" y="2663706"/>
              <a:ext cx="2273587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OAM</a:t>
              </a:r>
            </a:p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Search</a:t>
              </a:r>
            </a:p>
          </p:txBody>
        </p:sp>
        <p:sp>
          <p:nvSpPr>
            <p:cNvPr id="2883" name="Rectangle"/>
            <p:cNvSpPr/>
            <p:nvPr/>
          </p:nvSpPr>
          <p:spPr>
            <a:xfrm>
              <a:off x="3677682" y="0"/>
              <a:ext cx="7897508" cy="7107757"/>
            </a:xfrm>
            <a:prstGeom prst="rect">
              <a:avLst/>
            </a:prstGeom>
            <a:solidFill>
              <a:srgbClr val="88B88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84" name="Pixel Transfer"/>
            <p:cNvSpPr txBox="1"/>
            <p:nvPr/>
          </p:nvSpPr>
          <p:spPr>
            <a:xfrm>
              <a:off x="5550932" y="3044706"/>
              <a:ext cx="432090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Pixel Transfer</a:t>
              </a:r>
            </a:p>
          </p:txBody>
        </p:sp>
        <p:sp>
          <p:nvSpPr>
            <p:cNvPr id="2885" name="Rectangle"/>
            <p:cNvSpPr/>
            <p:nvPr/>
          </p:nvSpPr>
          <p:spPr>
            <a:xfrm>
              <a:off x="11569873" y="0"/>
              <a:ext cx="9370064" cy="7107757"/>
            </a:xfrm>
            <a:prstGeom prst="rect">
              <a:avLst/>
            </a:prstGeom>
            <a:solidFill>
              <a:srgbClr val="849AB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86" name="H-Blank"/>
            <p:cNvSpPr txBox="1"/>
            <p:nvPr/>
          </p:nvSpPr>
          <p:spPr>
            <a:xfrm>
              <a:off x="15105095" y="3101440"/>
              <a:ext cx="255480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H-Blank</a:t>
              </a:r>
            </a:p>
          </p:txBody>
        </p:sp>
        <p:sp>
          <p:nvSpPr>
            <p:cNvPr id="2887" name="Rectangle"/>
            <p:cNvSpPr/>
            <p:nvPr/>
          </p:nvSpPr>
          <p:spPr>
            <a:xfrm>
              <a:off x="282" y="7105995"/>
              <a:ext cx="20943047" cy="762001"/>
            </a:xfrm>
            <a:prstGeom prst="rect">
              <a:avLst/>
            </a:prstGeom>
            <a:solidFill>
              <a:srgbClr val="B8B68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88" name="V-Blank"/>
            <p:cNvSpPr txBox="1"/>
            <p:nvPr/>
          </p:nvSpPr>
          <p:spPr>
            <a:xfrm>
              <a:off x="9225667" y="7034558"/>
              <a:ext cx="2485047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V-Blank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9" name="Group"/>
          <p:cNvGrpSpPr/>
          <p:nvPr/>
        </p:nvGrpSpPr>
        <p:grpSpPr>
          <a:xfrm>
            <a:off x="17269099" y="440946"/>
            <a:ext cx="33854931" cy="12834108"/>
            <a:chOff x="0" y="0"/>
            <a:chExt cx="33854929" cy="12834107"/>
          </a:xfrm>
        </p:grpSpPr>
        <p:sp>
          <p:nvSpPr>
            <p:cNvPr id="2891" name="Rectangle"/>
            <p:cNvSpPr/>
            <p:nvPr/>
          </p:nvSpPr>
          <p:spPr>
            <a:xfrm>
              <a:off x="0" y="0"/>
              <a:ext cx="5944325" cy="11489702"/>
            </a:xfrm>
            <a:prstGeom prst="rect">
              <a:avLst/>
            </a:prstGeom>
            <a:solidFill>
              <a:srgbClr val="B88485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92" name="OAM…"/>
            <p:cNvSpPr txBox="1"/>
            <p:nvPr/>
          </p:nvSpPr>
          <p:spPr>
            <a:xfrm>
              <a:off x="1134535" y="4305886"/>
              <a:ext cx="3675255" cy="2694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8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OAM</a:t>
              </a:r>
            </a:p>
            <a:p>
              <a:pPr>
                <a:defRPr b="1" sz="8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Search</a:t>
              </a:r>
            </a:p>
          </p:txBody>
        </p:sp>
        <p:sp>
          <p:nvSpPr>
            <p:cNvPr id="2893" name="Rectangle"/>
            <p:cNvSpPr/>
            <p:nvPr/>
          </p:nvSpPr>
          <p:spPr>
            <a:xfrm>
              <a:off x="5944980" y="0"/>
              <a:ext cx="12766336" cy="11489702"/>
            </a:xfrm>
            <a:prstGeom prst="rect">
              <a:avLst/>
            </a:prstGeom>
            <a:solidFill>
              <a:srgbClr val="88B88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94" name="Pixel Transfer"/>
            <p:cNvSpPr txBox="1"/>
            <p:nvPr/>
          </p:nvSpPr>
          <p:spPr>
            <a:xfrm>
              <a:off x="8973092" y="4921773"/>
              <a:ext cx="6984748" cy="14627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8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Pixel Transfer</a:t>
              </a:r>
            </a:p>
          </p:txBody>
        </p:sp>
        <p:sp>
          <p:nvSpPr>
            <p:cNvPr id="2895" name="Rectangle"/>
            <p:cNvSpPr/>
            <p:nvPr/>
          </p:nvSpPr>
          <p:spPr>
            <a:xfrm>
              <a:off x="18702721" y="0"/>
              <a:ext cx="15146725" cy="11489702"/>
            </a:xfrm>
            <a:prstGeom prst="rect">
              <a:avLst/>
            </a:prstGeom>
            <a:solidFill>
              <a:srgbClr val="849AB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96" name="H-Blank"/>
            <p:cNvSpPr txBox="1"/>
            <p:nvPr/>
          </p:nvSpPr>
          <p:spPr>
            <a:xfrm>
              <a:off x="24417413" y="5013484"/>
              <a:ext cx="4129854" cy="14627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8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H-Blank</a:t>
              </a:r>
            </a:p>
          </p:txBody>
        </p:sp>
        <p:sp>
          <p:nvSpPr>
            <p:cNvPr id="2897" name="Rectangle"/>
            <p:cNvSpPr/>
            <p:nvPr/>
          </p:nvSpPr>
          <p:spPr>
            <a:xfrm>
              <a:off x="456" y="11486854"/>
              <a:ext cx="33854474" cy="1231775"/>
            </a:xfrm>
            <a:prstGeom prst="rect">
              <a:avLst/>
            </a:prstGeom>
            <a:solidFill>
              <a:srgbClr val="B8B68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898" name="V-Blank"/>
            <p:cNvSpPr txBox="1"/>
            <p:nvPr/>
          </p:nvSpPr>
          <p:spPr>
            <a:xfrm>
              <a:off x="14913309" y="11371375"/>
              <a:ext cx="4017082" cy="14627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81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V-Blank</a:t>
              </a:r>
            </a:p>
          </p:txBody>
        </p:sp>
      </p:grpSp>
      <p:graphicFrame>
        <p:nvGraphicFramePr>
          <p:cNvPr id="2900" name="Table"/>
          <p:cNvGraphicFramePr/>
          <p:nvPr/>
        </p:nvGraphicFramePr>
        <p:xfrm>
          <a:off x="1138808" y="2036128"/>
          <a:ext cx="16294308" cy="52986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1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1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1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1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1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1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1" sz="1700"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01" name="Table"/>
          <p:cNvGraphicFramePr/>
          <p:nvPr/>
        </p:nvGraphicFramePr>
        <p:xfrm>
          <a:off x="6853808" y="7559576"/>
          <a:ext cx="16294307" cy="52986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o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L>
                    <a:lnR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R>
                    <a:lnT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T>
                    <a:lnB w="50800">
                      <a:solidFill>
                        <a:schemeClr val="accent1">
                          <a:hueOff val="-136794"/>
                          <a:satOff val="-2150"/>
                          <a:lumOff val="15693"/>
                        </a:schemeClr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2902" name="all Sprites"/>
          <p:cNvSpPr txBox="1"/>
          <p:nvPr/>
        </p:nvSpPr>
        <p:spPr>
          <a:xfrm>
            <a:off x="7163439" y="997587"/>
            <a:ext cx="3190740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all Sprites</a:t>
            </a:r>
          </a:p>
        </p:txBody>
      </p:sp>
      <p:sp>
        <p:nvSpPr>
          <p:cNvPr id="2903" name="visible Sprites"/>
          <p:cNvSpPr txBox="1"/>
          <p:nvPr/>
        </p:nvSpPr>
        <p:spPr>
          <a:xfrm>
            <a:off x="6528129" y="8156899"/>
            <a:ext cx="4461360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visible Sprites</a:t>
            </a:r>
          </a:p>
        </p:txBody>
      </p:sp>
      <p:sp>
        <p:nvSpPr>
          <p:cNvPr id="2904" name="Line"/>
          <p:cNvSpPr/>
          <p:nvPr/>
        </p:nvSpPr>
        <p:spPr>
          <a:xfrm>
            <a:off x="2511633" y="2546916"/>
            <a:ext cx="4517578" cy="4834784"/>
          </a:xfrm>
          <a:prstGeom prst="line">
            <a:avLst/>
          </a:prstGeom>
          <a:ln w="50800">
            <a:solidFill>
              <a:schemeClr val="accent1">
                <a:hueOff val="-136794"/>
                <a:satOff val="-2150"/>
                <a:lumOff val="15693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05" name="Line"/>
          <p:cNvSpPr/>
          <p:nvPr/>
        </p:nvSpPr>
        <p:spPr>
          <a:xfrm>
            <a:off x="4339500" y="2529469"/>
            <a:ext cx="3093866" cy="4926276"/>
          </a:xfrm>
          <a:prstGeom prst="line">
            <a:avLst/>
          </a:prstGeom>
          <a:ln w="50800">
            <a:solidFill>
              <a:schemeClr val="accent1">
                <a:hueOff val="-136794"/>
                <a:satOff val="-2150"/>
                <a:lumOff val="15693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06" name="Line"/>
          <p:cNvSpPr/>
          <p:nvPr/>
        </p:nvSpPr>
        <p:spPr>
          <a:xfrm>
            <a:off x="4724410" y="2513204"/>
            <a:ext cx="3093865" cy="4926276"/>
          </a:xfrm>
          <a:prstGeom prst="line">
            <a:avLst/>
          </a:prstGeom>
          <a:ln w="50800">
            <a:solidFill>
              <a:schemeClr val="accent1">
                <a:hueOff val="-136794"/>
                <a:satOff val="-2150"/>
                <a:lumOff val="15693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07" name="Line"/>
          <p:cNvSpPr/>
          <p:nvPr/>
        </p:nvSpPr>
        <p:spPr>
          <a:xfrm>
            <a:off x="5535500" y="2545488"/>
            <a:ext cx="2648439" cy="4880041"/>
          </a:xfrm>
          <a:prstGeom prst="line">
            <a:avLst/>
          </a:prstGeom>
          <a:ln w="50800">
            <a:solidFill>
              <a:schemeClr val="accent1">
                <a:hueOff val="-136794"/>
                <a:satOff val="-2150"/>
                <a:lumOff val="15693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08" name="Line"/>
          <p:cNvSpPr/>
          <p:nvPr/>
        </p:nvSpPr>
        <p:spPr>
          <a:xfrm>
            <a:off x="7418925" y="2588339"/>
            <a:ext cx="1149923" cy="4837190"/>
          </a:xfrm>
          <a:prstGeom prst="line">
            <a:avLst/>
          </a:prstGeom>
          <a:ln w="50800">
            <a:solidFill>
              <a:schemeClr val="accent1">
                <a:hueOff val="-136794"/>
                <a:satOff val="-2150"/>
                <a:lumOff val="15693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09" name="Line"/>
          <p:cNvSpPr/>
          <p:nvPr/>
        </p:nvSpPr>
        <p:spPr>
          <a:xfrm flipH="1">
            <a:off x="8934511" y="2613750"/>
            <a:ext cx="383777" cy="4811780"/>
          </a:xfrm>
          <a:prstGeom prst="line">
            <a:avLst/>
          </a:prstGeom>
          <a:ln w="50800">
            <a:solidFill>
              <a:schemeClr val="accent1">
                <a:hueOff val="-136794"/>
                <a:satOff val="-2150"/>
                <a:lumOff val="15693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10" name="oam.x ≠ 0…"/>
          <p:cNvSpPr txBox="1"/>
          <p:nvPr/>
        </p:nvSpPr>
        <p:spPr>
          <a:xfrm>
            <a:off x="4635097" y="9997302"/>
            <a:ext cx="8247423" cy="2416176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635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>
                <a:latin typeface="Menlo"/>
                <a:ea typeface="Menlo"/>
                <a:cs typeface="Menlo"/>
                <a:sym typeface="Menlo"/>
              </a:defRPr>
            </a:pPr>
            <a:r>
              <a:t>  oam.x ≠ 0</a:t>
            </a:r>
          </a:p>
          <a:p>
            <a:pPr algn="l">
              <a:defRPr>
                <a:latin typeface="Menlo"/>
                <a:ea typeface="Menlo"/>
                <a:cs typeface="Menlo"/>
                <a:sym typeface="Menlo"/>
              </a:defRPr>
            </a:pPr>
            <a:r>
              <a:t>∧ LY + 16 ≥ oam.y</a:t>
            </a:r>
          </a:p>
          <a:p>
            <a:pPr algn="l">
              <a:defRPr>
                <a:latin typeface="Menlo"/>
                <a:ea typeface="Menlo"/>
                <a:cs typeface="Menlo"/>
                <a:sym typeface="Menlo"/>
              </a:defRPr>
            </a:pPr>
            <a:r>
              <a:t>∧ LY + 16 &lt; oam.y + h</a:t>
            </a:r>
          </a:p>
        </p:txBody>
      </p:sp>
      <p:sp>
        <p:nvSpPr>
          <p:cNvPr id="2911" name="Line"/>
          <p:cNvSpPr/>
          <p:nvPr/>
        </p:nvSpPr>
        <p:spPr>
          <a:xfrm flipH="1">
            <a:off x="9357912" y="2601691"/>
            <a:ext cx="755078" cy="4837789"/>
          </a:xfrm>
          <a:prstGeom prst="line">
            <a:avLst/>
          </a:prstGeom>
          <a:ln w="50800">
            <a:solidFill>
              <a:schemeClr val="accent1">
                <a:hueOff val="-136794"/>
                <a:satOff val="-2150"/>
                <a:lumOff val="15693"/>
              </a:schemeClr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12" name="OAM Search"/>
          <p:cNvSpPr/>
          <p:nvPr/>
        </p:nvSpPr>
        <p:spPr>
          <a:xfrm>
            <a:off x="207200" y="202856"/>
            <a:ext cx="4436108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Search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2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99"/>
                            </p:stCondLst>
                            <p:childTnLst>
                              <p:par>
                                <p:cTn id="9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0" fill="hold"/>
                                        <p:tgtEl>
                                          <p:spTgt spid="2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fill="hold"/>
                                        <p:tgtEl>
                                          <p:spTgt spid="2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49"/>
                            </p:stCondLst>
                            <p:childTnLst>
                              <p:par>
                                <p:cTn id="14" presetClass="entr" nodeType="afterEffect" presetSubtype="8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99" fill="hold"/>
                                        <p:tgtEl>
                                          <p:spTgt spid="2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99" fill="hold"/>
                                        <p:tgtEl>
                                          <p:spTgt spid="2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1000"/>
                                        <p:tgtEl>
                                          <p:spTgt spid="2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Class="entr" nodeType="after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50" fill="hold"/>
                                        <p:tgtEl>
                                          <p:spTgt spid="2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50" fill="hold"/>
                                        <p:tgtEl>
                                          <p:spTgt spid="2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50"/>
                            </p:stCondLst>
                            <p:childTnLst>
                              <p:par>
                                <p:cTn id="29" presetClass="entr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1" dur="500"/>
                                        <p:tgtEl>
                                          <p:spTgt spid="2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50"/>
                            </p:stCondLst>
                            <p:childTnLst>
                              <p:par>
                                <p:cTn id="33" presetClass="entr" nodeType="afterEffect" presetID="9" grpId="7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500"/>
                                        <p:tgtEl>
                                          <p:spTgt spid="2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50"/>
                            </p:stCondLst>
                            <p:childTnLst>
                              <p:par>
                                <p:cTn id="37" presetClass="entr" nodeType="afterEffect" presetID="9" grpId="8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9" dur="500"/>
                                        <p:tgtEl>
                                          <p:spTgt spid="2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Class="entr" nodeType="afterEffect" presetID="9" grpId="9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3" dur="500"/>
                                        <p:tgtEl>
                                          <p:spTgt spid="2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Class="entr" nodeType="afterEffect" presetID="9" grpId="10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7" dur="500"/>
                                        <p:tgtEl>
                                          <p:spTgt spid="2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50"/>
                            </p:stCondLst>
                            <p:childTnLst>
                              <p:par>
                                <p:cTn id="49" presetClass="entr" nodeType="afterEffect" presetID="9" grpId="11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1" dur="500"/>
                                        <p:tgtEl>
                                          <p:spTgt spid="2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50"/>
                            </p:stCondLst>
                            <p:childTnLst>
                              <p:par>
                                <p:cTn id="53" presetClass="entr" nodeType="afterEffect" presetID="9" grpId="12" fill="hold">
                                  <p:stCondLst>
                                    <p:cond delay="1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5" dur="500"/>
                                        <p:tgtEl>
                                          <p:spTgt spid="2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Subtype="4" presetID="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2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99" fill="hold"/>
                                        <p:tgtEl>
                                          <p:spTgt spid="2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99" fill="hold"/>
                                        <p:tgtEl>
                                          <p:spTgt spid="2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00" grpId="1"/>
      <p:bldP build="whole" bldLvl="1" animBg="1" rev="0" advAuto="0" spid="2906" grpId="8"/>
      <p:bldP build="whole" bldLvl="1" animBg="1" rev="0" advAuto="0" spid="2911" grpId="12"/>
      <p:bldP build="whole" bldLvl="1" animBg="1" rev="0" advAuto="0" spid="2901" grpId="4"/>
      <p:bldP build="whole" bldLvl="1" animBg="1" rev="0" advAuto="0" spid="2909" grpId="11"/>
      <p:bldP build="whole" bldLvl="1" animBg="1" rev="0" advAuto="0" spid="2903" grpId="5"/>
      <p:bldP build="whole" bldLvl="1" animBg="1" rev="0" advAuto="0" spid="2907" grpId="9"/>
      <p:bldP build="whole" bldLvl="1" animBg="1" rev="0" advAuto="0" spid="2902" grpId="2"/>
      <p:bldP build="whole" bldLvl="1" animBg="1" rev="0" advAuto="0" spid="2905" grpId="7"/>
      <p:bldP build="whole" bldLvl="1" animBg="1" rev="0" advAuto="0" spid="2904" grpId="6"/>
      <p:bldP build="whole" bldLvl="1" animBg="1" rev="0" advAuto="0" spid="2910" grpId="13"/>
      <p:bldP build="whole" bldLvl="1" animBg="1" rev="0" advAuto="0" spid="2912" grpId="3"/>
      <p:bldP build="whole" bldLvl="1" animBg="1" rev="0" advAuto="0" spid="2908" grpId="1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4" name="ld a, (hl+)…"/>
          <p:cNvSpPr txBox="1"/>
          <p:nvPr/>
        </p:nvSpPr>
        <p:spPr>
          <a:xfrm>
            <a:off x="13878800" y="5461570"/>
            <a:ext cx="3813772" cy="2792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ld a, (hl+)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ld a, (hl-)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ld (hl+), a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ld (hl-), a</a:t>
            </a:r>
          </a:p>
        </p:txBody>
      </p:sp>
      <p:sp>
        <p:nvSpPr>
          <p:cNvPr id="2915" name="OAM Search CPU Bug"/>
          <p:cNvSpPr/>
          <p:nvPr/>
        </p:nvSpPr>
        <p:spPr>
          <a:xfrm>
            <a:off x="207200" y="202856"/>
            <a:ext cx="7527069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Search CPU Bug</a:t>
            </a:r>
          </a:p>
        </p:txBody>
      </p:sp>
      <p:sp>
        <p:nvSpPr>
          <p:cNvPr id="2916" name="inc bc…"/>
          <p:cNvSpPr txBox="1"/>
          <p:nvPr/>
        </p:nvSpPr>
        <p:spPr>
          <a:xfrm>
            <a:off x="6691429" y="5461570"/>
            <a:ext cx="2289523" cy="2792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inc bc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inc de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inc hl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inc sp</a:t>
            </a:r>
          </a:p>
        </p:txBody>
      </p:sp>
      <p:sp>
        <p:nvSpPr>
          <p:cNvPr id="2917" name="dec bc…"/>
          <p:cNvSpPr txBox="1"/>
          <p:nvPr/>
        </p:nvSpPr>
        <p:spPr>
          <a:xfrm>
            <a:off x="10285114" y="5461570"/>
            <a:ext cx="2289524" cy="2792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dec bc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dec de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dec hl</a:t>
            </a:r>
          </a:p>
          <a:p>
            <a:pPr algn="l">
              <a:defRPr sz="4000">
                <a:latin typeface="Monaco"/>
                <a:ea typeface="Monaco"/>
                <a:cs typeface="Monaco"/>
                <a:sym typeface="Monaco"/>
              </a:defRPr>
            </a:pPr>
            <a:r>
              <a:t>dec sp</a:t>
            </a:r>
          </a:p>
        </p:txBody>
      </p:sp>
      <p:sp>
        <p:nvSpPr>
          <p:cNvPr id="2918" name="r16 inc/dec"/>
          <p:cNvSpPr txBox="1"/>
          <p:nvPr/>
        </p:nvSpPr>
        <p:spPr>
          <a:xfrm>
            <a:off x="6668609" y="4335123"/>
            <a:ext cx="347351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r16 inc/dec</a:t>
            </a:r>
          </a:p>
        </p:txBody>
      </p:sp>
      <p:sp>
        <p:nvSpPr>
          <p:cNvPr id="2919" name="FE00 ≤ r16 ≤ FEFF"/>
          <p:cNvSpPr txBox="1"/>
          <p:nvPr/>
        </p:nvSpPr>
        <p:spPr>
          <a:xfrm>
            <a:off x="11771431" y="4335123"/>
            <a:ext cx="5616638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FE00 ≤ r16 ≤ FEFF</a:t>
            </a:r>
          </a:p>
        </p:txBody>
      </p:sp>
      <p:sp>
        <p:nvSpPr>
          <p:cNvPr id="2920" name="during OAM search"/>
          <p:cNvSpPr txBox="1"/>
          <p:nvPr/>
        </p:nvSpPr>
        <p:spPr>
          <a:xfrm>
            <a:off x="9185709" y="8476002"/>
            <a:ext cx="601258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during OAM search</a:t>
            </a:r>
          </a:p>
        </p:txBody>
      </p:sp>
      <p:sp>
        <p:nvSpPr>
          <p:cNvPr id="2921" name="will trash OAM RAM"/>
          <p:cNvSpPr txBox="1"/>
          <p:nvPr/>
        </p:nvSpPr>
        <p:spPr>
          <a:xfrm>
            <a:off x="9097807" y="11418482"/>
            <a:ext cx="618838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will trash OAM RAM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2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2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3" dur="499"/>
                                        <p:tgtEl>
                                          <p:spTgt spid="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99"/>
                            </p:stCondLst>
                            <p:childTnLst>
                              <p:par>
                                <p:cTn id="15" presetClass="entr" nodeType="after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7" dur="300"/>
                                        <p:tgtEl>
                                          <p:spTgt spid="2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99"/>
                            </p:stCondLst>
                            <p:childTnLst>
                              <p:par>
                                <p:cTn id="19" presetClass="entr" nodeType="afterEffect" presetSubtype="1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1" dur="300"/>
                                        <p:tgtEl>
                                          <p:spTgt spid="2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99"/>
                            </p:stCondLst>
                            <p:childTnLst>
                              <p:par>
                                <p:cTn id="23" presetClass="entr" nodeType="afterEffect" presetSubtype="1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5" dur="300"/>
                                        <p:tgtEl>
                                          <p:spTgt spid="2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99"/>
                            </p:stCondLst>
                            <p:childTnLst>
                              <p:par>
                                <p:cTn id="27" presetClass="entr" nodeType="afterEffect" presetSubtype="16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2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2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49"/>
                            </p:stCondLst>
                            <p:childTnLst>
                              <p:par>
                                <p:cTn id="32" presetClass="entr" nodeType="after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50" fill="hold"/>
                                        <p:tgtEl>
                                          <p:spTgt spid="2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50" fill="hold"/>
                                        <p:tgtEl>
                                          <p:spTgt spid="2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16" presetID="23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0" fill="hold"/>
                                        <p:tgtEl>
                                          <p:spTgt spid="2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fill="hold"/>
                                        <p:tgtEl>
                                          <p:spTgt spid="2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15" grpId="1"/>
      <p:bldP build="whole" bldLvl="1" animBg="1" rev="0" advAuto="0" spid="2920" grpId="7"/>
      <p:bldP build="whole" bldLvl="1" animBg="1" rev="0" advAuto="0" spid="2921" grpId="8"/>
      <p:bldP build="whole" bldLvl="1" animBg="1" rev="0" advAuto="0" spid="2916" grpId="3"/>
      <p:bldP build="whole" bldLvl="1" animBg="1" rev="0" advAuto="0" spid="2914" grpId="5"/>
      <p:bldP build="whole" bldLvl="1" animBg="1" rev="0" advAuto="0" spid="2918" grpId="2"/>
      <p:bldP build="whole" bldLvl="1" animBg="1" rev="0" advAuto="0" spid="2919" grpId="6"/>
      <p:bldP build="whole" bldLvl="1" animBg="1" rev="0" advAuto="0" spid="2917" grpId="4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3" name="Line"/>
          <p:cNvSpPr/>
          <p:nvPr/>
        </p:nvSpPr>
        <p:spPr>
          <a:xfrm>
            <a:off x="9958912" y="4995696"/>
            <a:ext cx="4252439" cy="2593101"/>
          </a:xfrm>
          <a:prstGeom prst="line">
            <a:avLst/>
          </a:prstGeom>
          <a:ln w="2032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24" name="PPU"/>
          <p:cNvSpPr/>
          <p:nvPr/>
        </p:nvSpPr>
        <p:spPr>
          <a:xfrm>
            <a:off x="5282196" y="7671304"/>
            <a:ext cx="4824352" cy="4824352"/>
          </a:xfrm>
          <a:prstGeom prst="rect">
            <a:avLst/>
          </a:prstGeom>
          <a:solidFill>
            <a:srgbClr val="70B85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PPU</a:t>
            </a:r>
          </a:p>
        </p:txBody>
      </p:sp>
      <p:sp>
        <p:nvSpPr>
          <p:cNvPr id="2925" name="CPU"/>
          <p:cNvSpPr/>
          <p:nvPr/>
        </p:nvSpPr>
        <p:spPr>
          <a:xfrm>
            <a:off x="5282196" y="265419"/>
            <a:ext cx="4824352" cy="4824352"/>
          </a:xfrm>
          <a:prstGeom prst="rect">
            <a:avLst/>
          </a:prstGeom>
          <a:solidFill>
            <a:srgbClr val="5C82B8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CPU</a:t>
            </a:r>
          </a:p>
        </p:txBody>
      </p:sp>
      <p:sp>
        <p:nvSpPr>
          <p:cNvPr id="2926" name="Line"/>
          <p:cNvSpPr/>
          <p:nvPr/>
        </p:nvSpPr>
        <p:spPr>
          <a:xfrm>
            <a:off x="10092953" y="10083479"/>
            <a:ext cx="4152452" cy="1"/>
          </a:xfrm>
          <a:prstGeom prst="line">
            <a:avLst/>
          </a:prstGeom>
          <a:ln w="2032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2929" name="Group"/>
          <p:cNvGrpSpPr/>
          <p:nvPr/>
        </p:nvGrpSpPr>
        <p:grpSpPr>
          <a:xfrm>
            <a:off x="14231811" y="265419"/>
            <a:ext cx="4869993" cy="4885541"/>
            <a:chOff x="0" y="0"/>
            <a:chExt cx="4869991" cy="4885540"/>
          </a:xfrm>
        </p:grpSpPr>
        <p:sp>
          <p:nvSpPr>
            <p:cNvPr id="2927" name="RAM"/>
            <p:cNvSpPr/>
            <p:nvPr/>
          </p:nvSpPr>
          <p:spPr>
            <a:xfrm>
              <a:off x="0" y="0"/>
              <a:ext cx="4824352" cy="4824352"/>
            </a:xfrm>
            <a:prstGeom prst="rect">
              <a:avLst/>
            </a:prstGeom>
            <a:solidFill>
              <a:srgbClr val="849AB8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7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RAM</a:t>
              </a:r>
            </a:p>
          </p:txBody>
        </p:sp>
        <p:sp>
          <p:nvSpPr>
            <p:cNvPr id="2928" name="8 KB"/>
            <p:cNvSpPr txBox="1"/>
            <p:nvPr/>
          </p:nvSpPr>
          <p:spPr>
            <a:xfrm>
              <a:off x="3585538" y="4120365"/>
              <a:ext cx="1284454" cy="765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4100">
                  <a:solidFill>
                    <a:srgbClr val="000000"/>
                  </a:solidFill>
                </a:defRPr>
              </a:lvl1pPr>
            </a:lstStyle>
            <a:p>
              <a:pPr/>
              <a:r>
                <a:t>8 KB</a:t>
              </a:r>
            </a:p>
          </p:txBody>
        </p:sp>
      </p:grpSp>
      <p:sp>
        <p:nvSpPr>
          <p:cNvPr id="2930" name="Line"/>
          <p:cNvSpPr/>
          <p:nvPr/>
        </p:nvSpPr>
        <p:spPr>
          <a:xfrm>
            <a:off x="10092953" y="2677595"/>
            <a:ext cx="4152452" cy="1"/>
          </a:xfrm>
          <a:prstGeom prst="line">
            <a:avLst/>
          </a:prstGeom>
          <a:ln w="2032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31" name="Line"/>
          <p:cNvSpPr/>
          <p:nvPr/>
        </p:nvSpPr>
        <p:spPr>
          <a:xfrm flipH="1">
            <a:off x="8475265" y="5087859"/>
            <a:ext cx="1" cy="4208741"/>
          </a:xfrm>
          <a:prstGeom prst="line">
            <a:avLst/>
          </a:prstGeom>
          <a:ln w="203200">
            <a:solidFill>
              <a:srgbClr val="FFFFFF"/>
            </a:solidFill>
            <a:custDash>
              <a:ds d="200000" sp="200000"/>
            </a:custDash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32" name="Line"/>
          <p:cNvSpPr/>
          <p:nvPr/>
        </p:nvSpPr>
        <p:spPr>
          <a:xfrm>
            <a:off x="8371356" y="9258125"/>
            <a:ext cx="5812832" cy="1"/>
          </a:xfrm>
          <a:prstGeom prst="line">
            <a:avLst/>
          </a:prstGeom>
          <a:ln w="203200">
            <a:solidFill>
              <a:srgbClr val="FFFFFF"/>
            </a:solidFill>
            <a:custDash>
              <a:ds d="200000" sp="200000"/>
            </a:custDash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33" name="OAM RAM __  _"/>
          <p:cNvSpPr/>
          <p:nvPr/>
        </p:nvSpPr>
        <p:spPr>
          <a:xfrm>
            <a:off x="14228046" y="12578163"/>
            <a:ext cx="4824352" cy="762001"/>
          </a:xfrm>
          <a:prstGeom prst="rect">
            <a:avLst/>
          </a:prstGeom>
          <a:solidFill>
            <a:srgbClr val="92B78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7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RAM __  _</a:t>
            </a:r>
          </a:p>
        </p:txBody>
      </p:sp>
      <p:grpSp>
        <p:nvGrpSpPr>
          <p:cNvPr id="2936" name="Group"/>
          <p:cNvGrpSpPr/>
          <p:nvPr/>
        </p:nvGrpSpPr>
        <p:grpSpPr>
          <a:xfrm>
            <a:off x="14231811" y="7671304"/>
            <a:ext cx="4869993" cy="4885541"/>
            <a:chOff x="0" y="0"/>
            <a:chExt cx="4869991" cy="4885539"/>
          </a:xfrm>
        </p:grpSpPr>
        <p:sp>
          <p:nvSpPr>
            <p:cNvPr id="2934" name="Video…"/>
            <p:cNvSpPr/>
            <p:nvPr/>
          </p:nvSpPr>
          <p:spPr>
            <a:xfrm>
              <a:off x="0" y="0"/>
              <a:ext cx="4824352" cy="4824352"/>
            </a:xfrm>
            <a:prstGeom prst="rect">
              <a:avLst/>
            </a:prstGeom>
            <a:solidFill>
              <a:srgbClr val="88B88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47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Video</a:t>
              </a:r>
            </a:p>
            <a:p>
              <a:pPr>
                <a:defRPr b="1" sz="47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RAM</a:t>
              </a:r>
            </a:p>
          </p:txBody>
        </p:sp>
        <p:sp>
          <p:nvSpPr>
            <p:cNvPr id="2935" name="8 KB"/>
            <p:cNvSpPr txBox="1"/>
            <p:nvPr/>
          </p:nvSpPr>
          <p:spPr>
            <a:xfrm>
              <a:off x="3585538" y="4120364"/>
              <a:ext cx="1284454" cy="7651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4100">
                  <a:solidFill>
                    <a:srgbClr val="000000"/>
                  </a:solidFill>
                </a:defRPr>
              </a:lvl1pPr>
            </a:lstStyle>
            <a:p>
              <a:pPr/>
              <a:r>
                <a:t>8 KB</a:t>
              </a:r>
            </a:p>
          </p:txBody>
        </p:sp>
      </p:grpSp>
      <p:sp>
        <p:nvSpPr>
          <p:cNvPr id="2937" name="160 B"/>
          <p:cNvSpPr txBox="1"/>
          <p:nvPr/>
        </p:nvSpPr>
        <p:spPr>
          <a:xfrm>
            <a:off x="17543765" y="12685405"/>
            <a:ext cx="1516165" cy="765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100">
                <a:solidFill>
                  <a:srgbClr val="000000"/>
                </a:solidFill>
              </a:defRPr>
            </a:lvl1pPr>
          </a:lstStyle>
          <a:p>
            <a:pPr/>
            <a:r>
              <a:t>160 B</a:t>
            </a:r>
          </a:p>
        </p:txBody>
      </p:sp>
      <p:sp>
        <p:nvSpPr>
          <p:cNvPr id="2938" name="VRAM Access"/>
          <p:cNvSpPr/>
          <p:nvPr/>
        </p:nvSpPr>
        <p:spPr>
          <a:xfrm>
            <a:off x="207200" y="202856"/>
            <a:ext cx="4773552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VRAM Access</a:t>
            </a:r>
          </a:p>
        </p:txBody>
      </p:sp>
      <p:grpSp>
        <p:nvGrpSpPr>
          <p:cNvPr id="2942" name="Group"/>
          <p:cNvGrpSpPr/>
          <p:nvPr/>
        </p:nvGrpSpPr>
        <p:grpSpPr>
          <a:xfrm>
            <a:off x="8713127" y="8445548"/>
            <a:ext cx="1638052" cy="1794760"/>
            <a:chOff x="0" y="0"/>
            <a:chExt cx="1638051" cy="1794759"/>
          </a:xfrm>
        </p:grpSpPr>
        <p:sp>
          <p:nvSpPr>
            <p:cNvPr id="2939" name="Rectangle"/>
            <p:cNvSpPr/>
            <p:nvPr/>
          </p:nvSpPr>
          <p:spPr>
            <a:xfrm>
              <a:off x="240749" y="524759"/>
              <a:ext cx="916935" cy="1270001"/>
            </a:xfrm>
            <a:prstGeom prst="rect">
              <a:avLst/>
            </a:prstGeom>
            <a:solidFill>
              <a:srgbClr val="70B85C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940" name="Line"/>
            <p:cNvSpPr/>
            <p:nvPr/>
          </p:nvSpPr>
          <p:spPr>
            <a:xfrm flipV="1">
              <a:off x="-1" y="-1"/>
              <a:ext cx="1177978" cy="825724"/>
            </a:xfrm>
            <a:prstGeom prst="line">
              <a:avLst/>
            </a:prstGeom>
            <a:noFill/>
            <a:ln w="2032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2941" name="Line"/>
            <p:cNvSpPr/>
            <p:nvPr/>
          </p:nvSpPr>
          <p:spPr>
            <a:xfrm>
              <a:off x="1091035" y="812577"/>
              <a:ext cx="547017" cy="1"/>
            </a:xfrm>
            <a:prstGeom prst="line">
              <a:avLst/>
            </a:prstGeom>
            <a:noFill/>
            <a:ln w="2032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" fill="hold"/>
                                        <p:tgtEl>
                                          <p:spTgt spid="29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" fill="hold"/>
                                        <p:tgtEl>
                                          <p:spTgt spid="29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0" fill="hold"/>
                                        <p:tgtEl>
                                          <p:spTgt spid="2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fill="hold"/>
                                        <p:tgtEl>
                                          <p:spTgt spid="2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"/>
                            </p:stCondLst>
                            <p:childTnLst>
                              <p:par>
                                <p:cTn id="16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8" dur="499"/>
                                        <p:tgtEl>
                                          <p:spTgt spid="2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0" fill="hold"/>
                                        <p:tgtEl>
                                          <p:spTgt spid="2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fill="hold"/>
                                        <p:tgtEl>
                                          <p:spTgt spid="2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0" fill="hold"/>
                                        <p:tgtEl>
                                          <p:spTgt spid="2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fill="hold"/>
                                        <p:tgtEl>
                                          <p:spTgt spid="2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"/>
                            </p:stCondLst>
                            <p:childTnLst>
                              <p:par>
                                <p:cTn id="32" presetClass="entr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4" dur="499"/>
                                        <p:tgtEl>
                                          <p:spTgt spid="2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49"/>
                            </p:stCondLst>
                            <p:childTnLst>
                              <p:par>
                                <p:cTn id="36" presetClass="entr" nodeType="afterEffect" presetSubtype="8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99" fill="hold"/>
                                        <p:tgtEl>
                                          <p:spTgt spid="2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99" fill="hold"/>
                                        <p:tgtEl>
                                          <p:spTgt spid="2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16" presetID="23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0" fill="hold"/>
                                        <p:tgtEl>
                                          <p:spTgt spid="2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0" fill="hold"/>
                                        <p:tgtEl>
                                          <p:spTgt spid="2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"/>
                            </p:stCondLst>
                            <p:childTnLst>
                              <p:par>
                                <p:cTn id="47" presetClass="entr" nodeType="after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9" dur="499"/>
                                        <p:tgtEl>
                                          <p:spTgt spid="2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4" dur="499"/>
                                        <p:tgtEl>
                                          <p:spTgt spid="2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xit" nodeType="click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58" dur="1000" fill="hold"/>
                                        <p:tgtEl>
                                          <p:spTgt spid="29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entr" nodeType="clickEffect" presetID="9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4" dur="300"/>
                                        <p:tgtEl>
                                          <p:spTgt spid="2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"/>
                            </p:stCondLst>
                            <p:childTnLst>
                              <p:par>
                                <p:cTn id="66" presetClass="entr" nodeType="after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8" dur="300"/>
                                        <p:tgtEl>
                                          <p:spTgt spid="2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click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3" dur="499"/>
                                        <p:tgtEl>
                                          <p:spTgt spid="2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31" grpId="12"/>
      <p:bldP build="whole" bldLvl="1" animBg="1" rev="0" advAuto="0" spid="2924" grpId="5"/>
      <p:bldP build="whole" bldLvl="1" animBg="1" rev="0" advAuto="0" spid="2942" grpId="14"/>
      <p:bldP build="whole" bldLvl="1" animBg="1" rev="0" advAuto="0" spid="2929" grpId="1"/>
      <p:bldP build="whole" bldLvl="1" animBg="1" rev="0" advAuto="0" spid="2925" grpId="2"/>
      <p:bldP build="whole" bldLvl="1" animBg="1" rev="0" advAuto="0" spid="2933" grpId="8"/>
      <p:bldP build="whole" bldLvl="1" animBg="1" rev="0" advAuto="0" spid="2932" grpId="13"/>
      <p:bldP build="whole" bldLvl="1" animBg="1" rev="0" advAuto="0" spid="2923" grpId="10"/>
      <p:bldP build="whole" bldLvl="1" animBg="1" rev="0" advAuto="0" spid="2923" grpId="11"/>
      <p:bldP build="whole" bldLvl="1" animBg="1" rev="0" advAuto="0" spid="2930" grpId="3"/>
      <p:bldP build="whole" bldLvl="1" animBg="1" rev="0" advAuto="0" spid="2937" grpId="9"/>
      <p:bldP build="whole" bldLvl="1" animBg="1" rev="0" advAuto="0" spid="2938" grpId="7"/>
      <p:bldP build="whole" bldLvl="1" animBg="1" rev="0" advAuto="0" spid="2926" grpId="6"/>
      <p:bldP build="whole" bldLvl="1" animBg="1" rev="0" advAuto="0" spid="2936" grpId="4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6" name="Group"/>
          <p:cNvGrpSpPr/>
          <p:nvPr/>
        </p:nvGrpSpPr>
        <p:grpSpPr>
          <a:xfrm>
            <a:off x="2483197" y="3105967"/>
            <a:ext cx="3677278" cy="7107758"/>
            <a:chOff x="0" y="0"/>
            <a:chExt cx="3677276" cy="7107756"/>
          </a:xfrm>
        </p:grpSpPr>
        <p:sp>
          <p:nvSpPr>
            <p:cNvPr id="2944" name="Rectangle"/>
            <p:cNvSpPr/>
            <p:nvPr/>
          </p:nvSpPr>
          <p:spPr>
            <a:xfrm>
              <a:off x="0" y="0"/>
              <a:ext cx="3677277" cy="7107757"/>
            </a:xfrm>
            <a:prstGeom prst="rect">
              <a:avLst/>
            </a:prstGeom>
            <a:solidFill>
              <a:srgbClr val="B88485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45" name="OAM…"/>
            <p:cNvSpPr txBox="1"/>
            <p:nvPr/>
          </p:nvSpPr>
          <p:spPr>
            <a:xfrm>
              <a:off x="701845" y="2663706"/>
              <a:ext cx="2273587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OAM</a:t>
              </a:r>
            </a:p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Search</a:t>
              </a:r>
            </a:p>
          </p:txBody>
        </p:sp>
      </p:grpSp>
      <p:sp>
        <p:nvSpPr>
          <p:cNvPr id="2947" name="Rectangle"/>
          <p:cNvSpPr/>
          <p:nvPr/>
        </p:nvSpPr>
        <p:spPr>
          <a:xfrm>
            <a:off x="6160880" y="3105967"/>
            <a:ext cx="7897508" cy="7107758"/>
          </a:xfrm>
          <a:prstGeom prst="rect">
            <a:avLst/>
          </a:prstGeom>
          <a:solidFill>
            <a:srgbClr val="88B88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2948" name="Pixel Transfer"/>
          <p:cNvSpPr txBox="1"/>
          <p:nvPr/>
        </p:nvSpPr>
        <p:spPr>
          <a:xfrm>
            <a:off x="8034130" y="6150674"/>
            <a:ext cx="432090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Transfer</a:t>
            </a:r>
          </a:p>
        </p:txBody>
      </p:sp>
      <p:grpSp>
        <p:nvGrpSpPr>
          <p:cNvPr id="2951" name="Group"/>
          <p:cNvGrpSpPr/>
          <p:nvPr/>
        </p:nvGrpSpPr>
        <p:grpSpPr>
          <a:xfrm>
            <a:off x="14053070" y="3105967"/>
            <a:ext cx="9370064" cy="7107758"/>
            <a:chOff x="0" y="0"/>
            <a:chExt cx="9370062" cy="7107756"/>
          </a:xfrm>
        </p:grpSpPr>
        <p:sp>
          <p:nvSpPr>
            <p:cNvPr id="2949" name="Rectangle"/>
            <p:cNvSpPr/>
            <p:nvPr/>
          </p:nvSpPr>
          <p:spPr>
            <a:xfrm>
              <a:off x="0" y="0"/>
              <a:ext cx="9370063" cy="7107757"/>
            </a:xfrm>
            <a:prstGeom prst="rect">
              <a:avLst/>
            </a:prstGeom>
            <a:solidFill>
              <a:srgbClr val="849AB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50" name="H-Blank"/>
            <p:cNvSpPr txBox="1"/>
            <p:nvPr/>
          </p:nvSpPr>
          <p:spPr>
            <a:xfrm>
              <a:off x="3535221" y="3101440"/>
              <a:ext cx="255480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H-Blank</a:t>
              </a:r>
            </a:p>
          </p:txBody>
        </p:sp>
      </p:grpSp>
      <p:grpSp>
        <p:nvGrpSpPr>
          <p:cNvPr id="2955" name="Group"/>
          <p:cNvGrpSpPr/>
          <p:nvPr/>
        </p:nvGrpSpPr>
        <p:grpSpPr>
          <a:xfrm>
            <a:off x="6162974" y="2009118"/>
            <a:ext cx="7941027" cy="985142"/>
            <a:chOff x="0" y="0"/>
            <a:chExt cx="7941025" cy="985141"/>
          </a:xfrm>
        </p:grpSpPr>
        <p:sp>
          <p:nvSpPr>
            <p:cNvPr id="2952" name="43 clocks"/>
            <p:cNvSpPr txBox="1"/>
            <p:nvPr/>
          </p:nvSpPr>
          <p:spPr>
            <a:xfrm>
              <a:off x="2448645" y="0"/>
              <a:ext cx="3165924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43 clocks</a:t>
              </a:r>
            </a:p>
          </p:txBody>
        </p:sp>
        <p:sp>
          <p:nvSpPr>
            <p:cNvPr id="2953" name="Line"/>
            <p:cNvSpPr/>
            <p:nvPr/>
          </p:nvSpPr>
          <p:spPr>
            <a:xfrm flipH="1" flipV="1">
              <a:off x="-1" y="492570"/>
              <a:ext cx="2496105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54" name="Line"/>
            <p:cNvSpPr/>
            <p:nvPr/>
          </p:nvSpPr>
          <p:spPr>
            <a:xfrm>
              <a:off x="5705660" y="492570"/>
              <a:ext cx="2235366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2962" name="Group"/>
          <p:cNvGrpSpPr/>
          <p:nvPr/>
        </p:nvGrpSpPr>
        <p:grpSpPr>
          <a:xfrm>
            <a:off x="2412626" y="2009118"/>
            <a:ext cx="21077526" cy="985142"/>
            <a:chOff x="0" y="0"/>
            <a:chExt cx="21077524" cy="985141"/>
          </a:xfrm>
        </p:grpSpPr>
        <p:sp>
          <p:nvSpPr>
            <p:cNvPr id="2956" name="51 clocks"/>
            <p:cNvSpPr txBox="1"/>
            <p:nvPr/>
          </p:nvSpPr>
          <p:spPr>
            <a:xfrm>
              <a:off x="14870109" y="0"/>
              <a:ext cx="3165925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51 clocks</a:t>
              </a:r>
            </a:p>
          </p:txBody>
        </p:sp>
        <p:sp>
          <p:nvSpPr>
            <p:cNvPr id="2957" name="Line"/>
            <p:cNvSpPr/>
            <p:nvPr/>
          </p:nvSpPr>
          <p:spPr>
            <a:xfrm flipH="1" flipV="1">
              <a:off x="11877354" y="492570"/>
              <a:ext cx="304445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58" name="Line"/>
            <p:cNvSpPr/>
            <p:nvPr/>
          </p:nvSpPr>
          <p:spPr>
            <a:xfrm>
              <a:off x="17911601" y="492570"/>
              <a:ext cx="316592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59" name="20 clocks"/>
            <p:cNvSpPr txBox="1"/>
            <p:nvPr/>
          </p:nvSpPr>
          <p:spPr>
            <a:xfrm>
              <a:off x="335367" y="0"/>
              <a:ext cx="3165924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 clocks</a:t>
              </a:r>
            </a:p>
          </p:txBody>
        </p:sp>
        <p:sp>
          <p:nvSpPr>
            <p:cNvPr id="2960" name="Line"/>
            <p:cNvSpPr/>
            <p:nvPr/>
          </p:nvSpPr>
          <p:spPr>
            <a:xfrm flipH="1" flipV="1">
              <a:off x="0" y="492570"/>
              <a:ext cx="54079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61" name="Line"/>
            <p:cNvSpPr/>
            <p:nvPr/>
          </p:nvSpPr>
          <p:spPr>
            <a:xfrm>
              <a:off x="3255078" y="492570"/>
              <a:ext cx="54079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2966" name="Group"/>
          <p:cNvGrpSpPr/>
          <p:nvPr/>
        </p:nvGrpSpPr>
        <p:grpSpPr>
          <a:xfrm>
            <a:off x="893849" y="3133981"/>
            <a:ext cx="1737127" cy="7051730"/>
            <a:chOff x="0" y="0"/>
            <a:chExt cx="1737126" cy="7051728"/>
          </a:xfrm>
        </p:grpSpPr>
        <p:sp>
          <p:nvSpPr>
            <p:cNvPr id="2963" name="Line"/>
            <p:cNvSpPr/>
            <p:nvPr/>
          </p:nvSpPr>
          <p:spPr>
            <a:xfrm flipV="1">
              <a:off x="868563" y="-1"/>
              <a:ext cx="1" cy="270265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64" name="144…"/>
            <p:cNvSpPr txBox="1"/>
            <p:nvPr/>
          </p:nvSpPr>
          <p:spPr>
            <a:xfrm>
              <a:off x="0" y="2646989"/>
              <a:ext cx="1737127" cy="1566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144</a:t>
              </a:r>
            </a:p>
            <a:p>
              <a: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lines</a:t>
              </a:r>
            </a:p>
          </p:txBody>
        </p:sp>
        <p:sp>
          <p:nvSpPr>
            <p:cNvPr id="2965" name="Line"/>
            <p:cNvSpPr/>
            <p:nvPr/>
          </p:nvSpPr>
          <p:spPr>
            <a:xfrm flipH="1">
              <a:off x="868563" y="4172676"/>
              <a:ext cx="1" cy="2879053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2969" name="Group"/>
          <p:cNvGrpSpPr/>
          <p:nvPr/>
        </p:nvGrpSpPr>
        <p:grpSpPr>
          <a:xfrm>
            <a:off x="2483480" y="10140526"/>
            <a:ext cx="20943047" cy="904876"/>
            <a:chOff x="0" y="0"/>
            <a:chExt cx="20943045" cy="904875"/>
          </a:xfrm>
        </p:grpSpPr>
        <p:sp>
          <p:nvSpPr>
            <p:cNvPr id="2967" name="Rectangle"/>
            <p:cNvSpPr/>
            <p:nvPr/>
          </p:nvSpPr>
          <p:spPr>
            <a:xfrm>
              <a:off x="0" y="71437"/>
              <a:ext cx="20943046" cy="762001"/>
            </a:xfrm>
            <a:prstGeom prst="rect">
              <a:avLst/>
            </a:prstGeom>
            <a:solidFill>
              <a:srgbClr val="B8B68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68" name="V-Blank"/>
            <p:cNvSpPr txBox="1"/>
            <p:nvPr/>
          </p:nvSpPr>
          <p:spPr>
            <a:xfrm>
              <a:off x="9225385" y="0"/>
              <a:ext cx="248504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V-Blank</a:t>
              </a:r>
            </a:p>
          </p:txBody>
        </p:sp>
      </p:grpSp>
      <p:sp>
        <p:nvSpPr>
          <p:cNvPr id="2970" name="10…"/>
          <p:cNvSpPr txBox="1"/>
          <p:nvPr/>
        </p:nvSpPr>
        <p:spPr>
          <a:xfrm>
            <a:off x="893849" y="10140525"/>
            <a:ext cx="1737127" cy="1566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>
              <a:defRPr b="1" sz="4500">
                <a:latin typeface="Helvetica"/>
                <a:ea typeface="Helvetica"/>
                <a:cs typeface="Helvetica"/>
                <a:sym typeface="Helvetica"/>
              </a:defRPr>
            </a:pPr>
            <a:r>
              <a:t>10</a:t>
            </a:r>
          </a:p>
          <a:p>
            <a:pPr>
              <a:defRPr b="1" sz="4500">
                <a:latin typeface="Helvetica"/>
                <a:ea typeface="Helvetica"/>
                <a:cs typeface="Helvetica"/>
                <a:sym typeface="Helvetica"/>
              </a:defRPr>
            </a:pPr>
            <a:r>
              <a:t>lines</a:t>
            </a:r>
          </a:p>
        </p:txBody>
      </p:sp>
      <p:sp>
        <p:nvSpPr>
          <p:cNvPr id="2971" name="Rectangle"/>
          <p:cNvSpPr/>
          <p:nvPr/>
        </p:nvSpPr>
        <p:spPr>
          <a:xfrm>
            <a:off x="2483197" y="3114413"/>
            <a:ext cx="3677278" cy="7107758"/>
          </a:xfrm>
          <a:prstGeom prst="rect">
            <a:avLst/>
          </a:prstGeom>
          <a:solidFill>
            <a:srgbClr val="B88485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2972" name="Rectangle"/>
          <p:cNvSpPr/>
          <p:nvPr/>
        </p:nvSpPr>
        <p:spPr>
          <a:xfrm>
            <a:off x="6160880" y="3114413"/>
            <a:ext cx="7897508" cy="7107758"/>
          </a:xfrm>
          <a:prstGeom prst="rect">
            <a:avLst/>
          </a:prstGeom>
          <a:solidFill>
            <a:srgbClr val="88B88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2973" name="Rectangle"/>
          <p:cNvSpPr/>
          <p:nvPr/>
        </p:nvSpPr>
        <p:spPr>
          <a:xfrm>
            <a:off x="14053070" y="3114413"/>
            <a:ext cx="9370064" cy="7107758"/>
          </a:xfrm>
          <a:prstGeom prst="rect">
            <a:avLst/>
          </a:prstGeom>
          <a:solidFill>
            <a:srgbClr val="849AB8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2974" name="Rectangle"/>
          <p:cNvSpPr/>
          <p:nvPr/>
        </p:nvSpPr>
        <p:spPr>
          <a:xfrm>
            <a:off x="2483480" y="10220409"/>
            <a:ext cx="20943046" cy="762001"/>
          </a:xfrm>
          <a:prstGeom prst="rect">
            <a:avLst/>
          </a:prstGeom>
          <a:solidFill>
            <a:srgbClr val="B8B68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2975" name="Shape"/>
          <p:cNvSpPr/>
          <p:nvPr/>
        </p:nvSpPr>
        <p:spPr>
          <a:xfrm>
            <a:off x="2447419" y="3093172"/>
            <a:ext cx="21012594" cy="7909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7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169"/>
                </a:lnTo>
                <a:lnTo>
                  <a:pt x="11959" y="169"/>
                </a:lnTo>
                <a:lnTo>
                  <a:pt x="11959" y="19477"/>
                </a:lnTo>
                <a:lnTo>
                  <a:pt x="3832" y="19477"/>
                </a:lnTo>
                <a:lnTo>
                  <a:pt x="3832" y="0"/>
                </a:lnTo>
                <a:lnTo>
                  <a:pt x="0" y="107"/>
                </a:lnTo>
                <a:close/>
              </a:path>
            </a:pathLst>
          </a:custGeom>
          <a:gradFill>
            <a:gsLst>
              <a:gs pos="0">
                <a:schemeClr val="accent3">
                  <a:hueOff val="-499813"/>
                  <a:satOff val="-5228"/>
                  <a:lumOff val="24899"/>
                </a:schemeClr>
              </a:gs>
              <a:gs pos="100000">
                <a:schemeClr val="accent3">
                  <a:hueOff val="1072396"/>
                  <a:satOff val="5650"/>
                  <a:lumOff val="-11199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76" name="OAM…"/>
          <p:cNvSpPr txBox="1"/>
          <p:nvPr/>
        </p:nvSpPr>
        <p:spPr>
          <a:xfrm>
            <a:off x="3185043" y="5778120"/>
            <a:ext cx="2273586" cy="166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OAM</a:t>
            </a:r>
          </a:p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Search</a:t>
            </a:r>
          </a:p>
        </p:txBody>
      </p:sp>
      <p:sp>
        <p:nvSpPr>
          <p:cNvPr id="2977" name="H-Blank"/>
          <p:cNvSpPr txBox="1"/>
          <p:nvPr/>
        </p:nvSpPr>
        <p:spPr>
          <a:xfrm>
            <a:off x="17588292" y="6215854"/>
            <a:ext cx="2554809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H-Blank</a:t>
            </a:r>
          </a:p>
        </p:txBody>
      </p:sp>
      <p:sp>
        <p:nvSpPr>
          <p:cNvPr id="2978" name="V-Blank"/>
          <p:cNvSpPr txBox="1"/>
          <p:nvPr/>
        </p:nvSpPr>
        <p:spPr>
          <a:xfrm>
            <a:off x="11708865" y="10148972"/>
            <a:ext cx="2485047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V-Blank</a:t>
            </a:r>
          </a:p>
        </p:txBody>
      </p:sp>
      <p:sp>
        <p:nvSpPr>
          <p:cNvPr id="2979" name="Rectangle"/>
          <p:cNvSpPr/>
          <p:nvPr/>
        </p:nvSpPr>
        <p:spPr>
          <a:xfrm>
            <a:off x="6170008" y="3082780"/>
            <a:ext cx="7932778" cy="7156805"/>
          </a:xfrm>
          <a:prstGeom prst="rect">
            <a:avLst/>
          </a:prstGeom>
          <a:gradFill>
            <a:gsLst>
              <a:gs pos="0">
                <a:schemeClr val="accent5">
                  <a:hueOff val="101205"/>
                  <a:satOff val="-13598"/>
                  <a:lumOff val="23877"/>
                </a:schemeClr>
              </a:gs>
              <a:gs pos="100000">
                <a:schemeClr val="accent5">
                  <a:hueOff val="243052"/>
                  <a:satOff val="19712"/>
                  <a:lumOff val="-10957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80" name="Pixel Transfer"/>
          <p:cNvSpPr txBox="1"/>
          <p:nvPr/>
        </p:nvSpPr>
        <p:spPr>
          <a:xfrm>
            <a:off x="8034130" y="6159120"/>
            <a:ext cx="432090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Transfer</a:t>
            </a:r>
          </a:p>
        </p:txBody>
      </p:sp>
      <p:sp>
        <p:nvSpPr>
          <p:cNvPr id="2981" name="Line"/>
          <p:cNvSpPr/>
          <p:nvPr/>
        </p:nvSpPr>
        <p:spPr>
          <a:xfrm>
            <a:off x="2435184" y="10233109"/>
            <a:ext cx="2103240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2982" name="VRAM…"/>
          <p:cNvSpPr txBox="1"/>
          <p:nvPr/>
        </p:nvSpPr>
        <p:spPr>
          <a:xfrm rot="19961651">
            <a:off x="20156986" y="8031105"/>
            <a:ext cx="2556360" cy="2428876"/>
          </a:xfrm>
          <a:prstGeom prst="rect">
            <a:avLst/>
          </a:prstGeom>
          <a:gradFill>
            <a:gsLst>
              <a:gs pos="0">
                <a:schemeClr val="accent3">
                  <a:hueOff val="-499813"/>
                  <a:satOff val="-5228"/>
                  <a:lumOff val="24899"/>
                </a:schemeClr>
              </a:gs>
              <a:gs pos="100000">
                <a:schemeClr val="accent3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VRAM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Access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OK</a:t>
            </a:r>
          </a:p>
        </p:txBody>
      </p:sp>
      <p:sp>
        <p:nvSpPr>
          <p:cNvPr id="2983" name="VRAM…"/>
          <p:cNvSpPr txBox="1"/>
          <p:nvPr/>
        </p:nvSpPr>
        <p:spPr>
          <a:xfrm rot="19961651">
            <a:off x="11082029" y="7275403"/>
            <a:ext cx="2556359" cy="2428876"/>
          </a:xfrm>
          <a:prstGeom prst="rect">
            <a:avLst/>
          </a:prstGeom>
          <a:gradFill>
            <a:gsLst>
              <a:gs pos="0">
                <a:schemeClr val="accent5">
                  <a:hueOff val="101205"/>
                  <a:satOff val="-13598"/>
                  <a:lumOff val="23877"/>
                </a:schemeClr>
              </a:gs>
              <a:gs pos="100000">
                <a:schemeClr val="accent5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VRAM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Access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BAD</a:t>
            </a:r>
          </a:p>
        </p:txBody>
      </p:sp>
      <p:sp>
        <p:nvSpPr>
          <p:cNvPr id="2984" name="VRAM Access"/>
          <p:cNvSpPr/>
          <p:nvPr/>
        </p:nvSpPr>
        <p:spPr>
          <a:xfrm>
            <a:off x="207200" y="202856"/>
            <a:ext cx="4773552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VRAM Access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700"/>
                                        <p:tgtEl>
                                          <p:spTgt spid="2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Class="entr" nodeType="afterEffect" presetSubtype="16" presetID="23" grpId="2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50" fill="hold"/>
                                        <p:tgtEl>
                                          <p:spTgt spid="2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2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7" dur="700"/>
                                        <p:tgtEl>
                                          <p:spTgt spid="2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Class="entr" nodeType="afterEffect" presetSubtype="16" presetID="23" grpId="4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50" fill="hold"/>
                                        <p:tgtEl>
                                          <p:spTgt spid="2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50" fill="hold"/>
                                        <p:tgtEl>
                                          <p:spTgt spid="2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79" grpId="1"/>
      <p:bldP build="whole" bldLvl="1" animBg="1" rev="0" advAuto="0" spid="2982" grpId="4"/>
      <p:bldP build="whole" bldLvl="1" animBg="1" rev="0" advAuto="0" spid="2975" grpId="3"/>
      <p:bldP build="whole" bldLvl="1" animBg="1" rev="0" advAuto="0" spid="2983" grpId="2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8" name="Group"/>
          <p:cNvGrpSpPr/>
          <p:nvPr/>
        </p:nvGrpSpPr>
        <p:grpSpPr>
          <a:xfrm>
            <a:off x="2483197" y="3105967"/>
            <a:ext cx="3677278" cy="7107758"/>
            <a:chOff x="0" y="0"/>
            <a:chExt cx="3677276" cy="7107756"/>
          </a:xfrm>
        </p:grpSpPr>
        <p:sp>
          <p:nvSpPr>
            <p:cNvPr id="2986" name="Rectangle"/>
            <p:cNvSpPr/>
            <p:nvPr/>
          </p:nvSpPr>
          <p:spPr>
            <a:xfrm>
              <a:off x="0" y="0"/>
              <a:ext cx="3677277" cy="7107757"/>
            </a:xfrm>
            <a:prstGeom prst="rect">
              <a:avLst/>
            </a:prstGeom>
            <a:solidFill>
              <a:srgbClr val="B88485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87" name="OAM…"/>
            <p:cNvSpPr txBox="1"/>
            <p:nvPr/>
          </p:nvSpPr>
          <p:spPr>
            <a:xfrm>
              <a:off x="701845" y="2663706"/>
              <a:ext cx="2273587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OAM</a:t>
              </a:r>
            </a:p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Search</a:t>
              </a:r>
            </a:p>
          </p:txBody>
        </p:sp>
      </p:grpSp>
      <p:sp>
        <p:nvSpPr>
          <p:cNvPr id="2989" name="Rectangle"/>
          <p:cNvSpPr/>
          <p:nvPr/>
        </p:nvSpPr>
        <p:spPr>
          <a:xfrm>
            <a:off x="6160880" y="3105967"/>
            <a:ext cx="7897508" cy="7107758"/>
          </a:xfrm>
          <a:prstGeom prst="rect">
            <a:avLst/>
          </a:prstGeom>
          <a:solidFill>
            <a:srgbClr val="88B88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2990" name="Pixel Transfer"/>
          <p:cNvSpPr txBox="1"/>
          <p:nvPr/>
        </p:nvSpPr>
        <p:spPr>
          <a:xfrm>
            <a:off x="8034130" y="6150674"/>
            <a:ext cx="432090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Transfer</a:t>
            </a:r>
          </a:p>
        </p:txBody>
      </p:sp>
      <p:grpSp>
        <p:nvGrpSpPr>
          <p:cNvPr id="2993" name="Group"/>
          <p:cNvGrpSpPr/>
          <p:nvPr/>
        </p:nvGrpSpPr>
        <p:grpSpPr>
          <a:xfrm>
            <a:off x="14053070" y="3105967"/>
            <a:ext cx="9370064" cy="7107758"/>
            <a:chOff x="0" y="0"/>
            <a:chExt cx="9370062" cy="7107756"/>
          </a:xfrm>
        </p:grpSpPr>
        <p:sp>
          <p:nvSpPr>
            <p:cNvPr id="2991" name="Rectangle"/>
            <p:cNvSpPr/>
            <p:nvPr/>
          </p:nvSpPr>
          <p:spPr>
            <a:xfrm>
              <a:off x="0" y="0"/>
              <a:ext cx="9370063" cy="7107757"/>
            </a:xfrm>
            <a:prstGeom prst="rect">
              <a:avLst/>
            </a:prstGeom>
            <a:solidFill>
              <a:srgbClr val="849AB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92" name="H-Blank"/>
            <p:cNvSpPr txBox="1"/>
            <p:nvPr/>
          </p:nvSpPr>
          <p:spPr>
            <a:xfrm>
              <a:off x="3535221" y="3101440"/>
              <a:ext cx="255480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H-Blank</a:t>
              </a:r>
            </a:p>
          </p:txBody>
        </p:sp>
      </p:grpSp>
      <p:grpSp>
        <p:nvGrpSpPr>
          <p:cNvPr id="2997" name="Group"/>
          <p:cNvGrpSpPr/>
          <p:nvPr/>
        </p:nvGrpSpPr>
        <p:grpSpPr>
          <a:xfrm>
            <a:off x="6162974" y="2009118"/>
            <a:ext cx="7941027" cy="985142"/>
            <a:chOff x="0" y="0"/>
            <a:chExt cx="7941025" cy="985141"/>
          </a:xfrm>
        </p:grpSpPr>
        <p:sp>
          <p:nvSpPr>
            <p:cNvPr id="2994" name="43 clocks"/>
            <p:cNvSpPr txBox="1"/>
            <p:nvPr/>
          </p:nvSpPr>
          <p:spPr>
            <a:xfrm>
              <a:off x="2448645" y="0"/>
              <a:ext cx="3165924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43 clocks</a:t>
              </a:r>
            </a:p>
          </p:txBody>
        </p:sp>
        <p:sp>
          <p:nvSpPr>
            <p:cNvPr id="2995" name="Line"/>
            <p:cNvSpPr/>
            <p:nvPr/>
          </p:nvSpPr>
          <p:spPr>
            <a:xfrm flipH="1" flipV="1">
              <a:off x="-1" y="492570"/>
              <a:ext cx="2496105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2996" name="Line"/>
            <p:cNvSpPr/>
            <p:nvPr/>
          </p:nvSpPr>
          <p:spPr>
            <a:xfrm>
              <a:off x="5705660" y="492570"/>
              <a:ext cx="2235366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3004" name="Group"/>
          <p:cNvGrpSpPr/>
          <p:nvPr/>
        </p:nvGrpSpPr>
        <p:grpSpPr>
          <a:xfrm>
            <a:off x="2412626" y="2009118"/>
            <a:ext cx="21077525" cy="985142"/>
            <a:chOff x="0" y="0"/>
            <a:chExt cx="21077524" cy="985141"/>
          </a:xfrm>
        </p:grpSpPr>
        <p:sp>
          <p:nvSpPr>
            <p:cNvPr id="2998" name="51 clocks"/>
            <p:cNvSpPr txBox="1"/>
            <p:nvPr/>
          </p:nvSpPr>
          <p:spPr>
            <a:xfrm>
              <a:off x="14870109" y="0"/>
              <a:ext cx="3165925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51 clocks</a:t>
              </a:r>
            </a:p>
          </p:txBody>
        </p:sp>
        <p:sp>
          <p:nvSpPr>
            <p:cNvPr id="2999" name="Line"/>
            <p:cNvSpPr/>
            <p:nvPr/>
          </p:nvSpPr>
          <p:spPr>
            <a:xfrm flipH="1" flipV="1">
              <a:off x="11877354" y="492570"/>
              <a:ext cx="304445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000" name="Line"/>
            <p:cNvSpPr/>
            <p:nvPr/>
          </p:nvSpPr>
          <p:spPr>
            <a:xfrm>
              <a:off x="17911601" y="492570"/>
              <a:ext cx="316592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001" name="20 clocks"/>
            <p:cNvSpPr txBox="1"/>
            <p:nvPr/>
          </p:nvSpPr>
          <p:spPr>
            <a:xfrm>
              <a:off x="335367" y="0"/>
              <a:ext cx="3165924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 clocks</a:t>
              </a:r>
            </a:p>
          </p:txBody>
        </p:sp>
        <p:sp>
          <p:nvSpPr>
            <p:cNvPr id="3002" name="Line"/>
            <p:cNvSpPr/>
            <p:nvPr/>
          </p:nvSpPr>
          <p:spPr>
            <a:xfrm flipH="1" flipV="1">
              <a:off x="0" y="492570"/>
              <a:ext cx="54079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003" name="Line"/>
            <p:cNvSpPr/>
            <p:nvPr/>
          </p:nvSpPr>
          <p:spPr>
            <a:xfrm>
              <a:off x="3255078" y="492570"/>
              <a:ext cx="54079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3008" name="Group"/>
          <p:cNvGrpSpPr/>
          <p:nvPr/>
        </p:nvGrpSpPr>
        <p:grpSpPr>
          <a:xfrm>
            <a:off x="893849" y="3133981"/>
            <a:ext cx="1737127" cy="7051730"/>
            <a:chOff x="0" y="0"/>
            <a:chExt cx="1737126" cy="7051728"/>
          </a:xfrm>
        </p:grpSpPr>
        <p:sp>
          <p:nvSpPr>
            <p:cNvPr id="3005" name="Line"/>
            <p:cNvSpPr/>
            <p:nvPr/>
          </p:nvSpPr>
          <p:spPr>
            <a:xfrm flipV="1">
              <a:off x="868563" y="-1"/>
              <a:ext cx="1" cy="270265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006" name="144…"/>
            <p:cNvSpPr txBox="1"/>
            <p:nvPr/>
          </p:nvSpPr>
          <p:spPr>
            <a:xfrm>
              <a:off x="0" y="2646989"/>
              <a:ext cx="1737127" cy="1566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144</a:t>
              </a:r>
            </a:p>
            <a:p>
              <a: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lines</a:t>
              </a:r>
            </a:p>
          </p:txBody>
        </p:sp>
        <p:sp>
          <p:nvSpPr>
            <p:cNvPr id="3007" name="Line"/>
            <p:cNvSpPr/>
            <p:nvPr/>
          </p:nvSpPr>
          <p:spPr>
            <a:xfrm flipH="1">
              <a:off x="868563" y="4172676"/>
              <a:ext cx="1" cy="2879053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3011" name="Group"/>
          <p:cNvGrpSpPr/>
          <p:nvPr/>
        </p:nvGrpSpPr>
        <p:grpSpPr>
          <a:xfrm>
            <a:off x="2483480" y="10140526"/>
            <a:ext cx="20943046" cy="904876"/>
            <a:chOff x="0" y="0"/>
            <a:chExt cx="20943045" cy="904875"/>
          </a:xfrm>
        </p:grpSpPr>
        <p:sp>
          <p:nvSpPr>
            <p:cNvPr id="3009" name="Rectangle"/>
            <p:cNvSpPr/>
            <p:nvPr/>
          </p:nvSpPr>
          <p:spPr>
            <a:xfrm>
              <a:off x="0" y="71437"/>
              <a:ext cx="20943046" cy="762001"/>
            </a:xfrm>
            <a:prstGeom prst="rect">
              <a:avLst/>
            </a:prstGeom>
            <a:solidFill>
              <a:srgbClr val="B8B68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010" name="V-Blank"/>
            <p:cNvSpPr txBox="1"/>
            <p:nvPr/>
          </p:nvSpPr>
          <p:spPr>
            <a:xfrm>
              <a:off x="9225385" y="0"/>
              <a:ext cx="248504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V-Blank</a:t>
              </a:r>
            </a:p>
          </p:txBody>
        </p:sp>
      </p:grpSp>
      <p:sp>
        <p:nvSpPr>
          <p:cNvPr id="3012" name="10…"/>
          <p:cNvSpPr txBox="1"/>
          <p:nvPr/>
        </p:nvSpPr>
        <p:spPr>
          <a:xfrm>
            <a:off x="893849" y="10140525"/>
            <a:ext cx="1737127" cy="1566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>
              <a:defRPr b="1" sz="4500">
                <a:latin typeface="Helvetica"/>
                <a:ea typeface="Helvetica"/>
                <a:cs typeface="Helvetica"/>
                <a:sym typeface="Helvetica"/>
              </a:defRPr>
            </a:pPr>
            <a:r>
              <a:t>10</a:t>
            </a:r>
          </a:p>
          <a:p>
            <a:pPr>
              <a:defRPr b="1" sz="4500">
                <a:latin typeface="Helvetica"/>
                <a:ea typeface="Helvetica"/>
                <a:cs typeface="Helvetica"/>
                <a:sym typeface="Helvetica"/>
              </a:defRPr>
            </a:pPr>
            <a:r>
              <a:t>lines</a:t>
            </a:r>
          </a:p>
        </p:txBody>
      </p:sp>
      <p:sp>
        <p:nvSpPr>
          <p:cNvPr id="3013" name="Rectangle"/>
          <p:cNvSpPr/>
          <p:nvPr/>
        </p:nvSpPr>
        <p:spPr>
          <a:xfrm>
            <a:off x="2483197" y="3114413"/>
            <a:ext cx="3677278" cy="7107758"/>
          </a:xfrm>
          <a:prstGeom prst="rect">
            <a:avLst/>
          </a:prstGeom>
          <a:solidFill>
            <a:srgbClr val="B88485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3014" name="Rectangle"/>
          <p:cNvSpPr/>
          <p:nvPr/>
        </p:nvSpPr>
        <p:spPr>
          <a:xfrm>
            <a:off x="6160880" y="3114413"/>
            <a:ext cx="7897508" cy="7107758"/>
          </a:xfrm>
          <a:prstGeom prst="rect">
            <a:avLst/>
          </a:prstGeom>
          <a:solidFill>
            <a:srgbClr val="88B88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3015" name="Rectangle"/>
          <p:cNvSpPr/>
          <p:nvPr/>
        </p:nvSpPr>
        <p:spPr>
          <a:xfrm>
            <a:off x="14053070" y="3114413"/>
            <a:ext cx="9370064" cy="7107758"/>
          </a:xfrm>
          <a:prstGeom prst="rect">
            <a:avLst/>
          </a:prstGeom>
          <a:solidFill>
            <a:srgbClr val="849AB8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3016" name="Rectangle"/>
          <p:cNvSpPr/>
          <p:nvPr/>
        </p:nvSpPr>
        <p:spPr>
          <a:xfrm>
            <a:off x="2483480" y="10220409"/>
            <a:ext cx="20943046" cy="762001"/>
          </a:xfrm>
          <a:prstGeom prst="rect">
            <a:avLst/>
          </a:prstGeom>
          <a:solidFill>
            <a:srgbClr val="B8B68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3017" name="OAM…"/>
          <p:cNvSpPr txBox="1"/>
          <p:nvPr/>
        </p:nvSpPr>
        <p:spPr>
          <a:xfrm>
            <a:off x="3185043" y="5778120"/>
            <a:ext cx="2273586" cy="166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OAM</a:t>
            </a:r>
          </a:p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Search</a:t>
            </a:r>
          </a:p>
        </p:txBody>
      </p:sp>
      <p:sp>
        <p:nvSpPr>
          <p:cNvPr id="3018" name="H-Blank"/>
          <p:cNvSpPr txBox="1"/>
          <p:nvPr/>
        </p:nvSpPr>
        <p:spPr>
          <a:xfrm>
            <a:off x="17588292" y="6215854"/>
            <a:ext cx="2554809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H-Blank</a:t>
            </a:r>
          </a:p>
        </p:txBody>
      </p:sp>
      <p:sp>
        <p:nvSpPr>
          <p:cNvPr id="3019" name="V-Blank"/>
          <p:cNvSpPr txBox="1"/>
          <p:nvPr/>
        </p:nvSpPr>
        <p:spPr>
          <a:xfrm>
            <a:off x="11708865" y="10148972"/>
            <a:ext cx="2485047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V-Blank</a:t>
            </a:r>
          </a:p>
        </p:txBody>
      </p:sp>
      <p:sp>
        <p:nvSpPr>
          <p:cNvPr id="3020" name="Pixel Transfer"/>
          <p:cNvSpPr txBox="1"/>
          <p:nvPr/>
        </p:nvSpPr>
        <p:spPr>
          <a:xfrm>
            <a:off x="8034130" y="6159120"/>
            <a:ext cx="432090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Transfer</a:t>
            </a:r>
          </a:p>
        </p:txBody>
      </p:sp>
      <p:sp>
        <p:nvSpPr>
          <p:cNvPr id="3021" name="Line"/>
          <p:cNvSpPr/>
          <p:nvPr/>
        </p:nvSpPr>
        <p:spPr>
          <a:xfrm>
            <a:off x="2435184" y="10233109"/>
            <a:ext cx="21032409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022" name="Rectangle"/>
          <p:cNvSpPr/>
          <p:nvPr/>
        </p:nvSpPr>
        <p:spPr>
          <a:xfrm>
            <a:off x="2494270" y="3107784"/>
            <a:ext cx="3677277" cy="7107758"/>
          </a:xfrm>
          <a:prstGeom prst="rect">
            <a:avLst/>
          </a:prstGeom>
          <a:solidFill>
            <a:srgbClr val="B88485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3023" name="Rectangle"/>
          <p:cNvSpPr/>
          <p:nvPr/>
        </p:nvSpPr>
        <p:spPr>
          <a:xfrm>
            <a:off x="6171953" y="3107784"/>
            <a:ext cx="7897508" cy="7107758"/>
          </a:xfrm>
          <a:prstGeom prst="rect">
            <a:avLst/>
          </a:prstGeom>
          <a:solidFill>
            <a:srgbClr val="88B88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3024" name="Rectangle"/>
          <p:cNvSpPr/>
          <p:nvPr/>
        </p:nvSpPr>
        <p:spPr>
          <a:xfrm>
            <a:off x="14064144" y="3107784"/>
            <a:ext cx="9370064" cy="7107758"/>
          </a:xfrm>
          <a:prstGeom prst="rect">
            <a:avLst/>
          </a:prstGeom>
          <a:solidFill>
            <a:srgbClr val="849AB8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3025" name="Rectangle"/>
          <p:cNvSpPr/>
          <p:nvPr/>
        </p:nvSpPr>
        <p:spPr>
          <a:xfrm>
            <a:off x="2494552" y="10213780"/>
            <a:ext cx="20943047" cy="762001"/>
          </a:xfrm>
          <a:prstGeom prst="rect">
            <a:avLst/>
          </a:prstGeom>
          <a:solidFill>
            <a:srgbClr val="B8B68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3026" name="Rectangle"/>
          <p:cNvSpPr/>
          <p:nvPr/>
        </p:nvSpPr>
        <p:spPr>
          <a:xfrm>
            <a:off x="2478138" y="3104813"/>
            <a:ext cx="20968645" cy="7875700"/>
          </a:xfrm>
          <a:prstGeom prst="rect">
            <a:avLst/>
          </a:prstGeom>
          <a:gradFill>
            <a:gsLst>
              <a:gs pos="0">
                <a:schemeClr val="accent3">
                  <a:hueOff val="-499813"/>
                  <a:satOff val="-5228"/>
                  <a:lumOff val="24899"/>
                </a:schemeClr>
              </a:gs>
              <a:gs pos="100000">
                <a:schemeClr val="accent3">
                  <a:hueOff val="1072396"/>
                  <a:satOff val="5650"/>
                  <a:lumOff val="-11199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027" name="Rectangle"/>
          <p:cNvSpPr/>
          <p:nvPr/>
        </p:nvSpPr>
        <p:spPr>
          <a:xfrm>
            <a:off x="2478138" y="3104813"/>
            <a:ext cx="11586006" cy="7113700"/>
          </a:xfrm>
          <a:prstGeom prst="rect">
            <a:avLst/>
          </a:prstGeom>
          <a:gradFill>
            <a:gsLst>
              <a:gs pos="0">
                <a:schemeClr val="accent5">
                  <a:hueOff val="101205"/>
                  <a:satOff val="-13598"/>
                  <a:lumOff val="23877"/>
                </a:schemeClr>
              </a:gs>
              <a:gs pos="100000">
                <a:schemeClr val="accent5">
                  <a:hueOff val="243052"/>
                  <a:satOff val="19712"/>
                  <a:lumOff val="-10957"/>
                </a:schemeClr>
              </a:gs>
            </a:gsLst>
            <a:lin ang="5400000"/>
          </a:gra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028" name="OAM…"/>
          <p:cNvSpPr txBox="1"/>
          <p:nvPr/>
        </p:nvSpPr>
        <p:spPr>
          <a:xfrm>
            <a:off x="3196116" y="5771491"/>
            <a:ext cx="2273586" cy="166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OAM</a:t>
            </a:r>
          </a:p>
          <a:p>
            <a: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Search</a:t>
            </a:r>
          </a:p>
        </p:txBody>
      </p:sp>
      <p:sp>
        <p:nvSpPr>
          <p:cNvPr id="3029" name="H-Blank"/>
          <p:cNvSpPr txBox="1"/>
          <p:nvPr/>
        </p:nvSpPr>
        <p:spPr>
          <a:xfrm>
            <a:off x="17599366" y="6209225"/>
            <a:ext cx="2554809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H-Blank</a:t>
            </a:r>
          </a:p>
        </p:txBody>
      </p:sp>
      <p:sp>
        <p:nvSpPr>
          <p:cNvPr id="3030" name="V-Blank"/>
          <p:cNvSpPr txBox="1"/>
          <p:nvPr/>
        </p:nvSpPr>
        <p:spPr>
          <a:xfrm>
            <a:off x="11719938" y="10142342"/>
            <a:ext cx="2485047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V-Blank</a:t>
            </a:r>
          </a:p>
        </p:txBody>
      </p:sp>
      <p:sp>
        <p:nvSpPr>
          <p:cNvPr id="3031" name="Pixel Transfer"/>
          <p:cNvSpPr txBox="1"/>
          <p:nvPr/>
        </p:nvSpPr>
        <p:spPr>
          <a:xfrm>
            <a:off x="8045203" y="6152491"/>
            <a:ext cx="432090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Transfer</a:t>
            </a:r>
          </a:p>
        </p:txBody>
      </p:sp>
      <p:sp>
        <p:nvSpPr>
          <p:cNvPr id="3032" name="Line"/>
          <p:cNvSpPr/>
          <p:nvPr/>
        </p:nvSpPr>
        <p:spPr>
          <a:xfrm>
            <a:off x="2446257" y="10226480"/>
            <a:ext cx="21032408" cy="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033" name="OAM…"/>
          <p:cNvSpPr txBox="1"/>
          <p:nvPr/>
        </p:nvSpPr>
        <p:spPr>
          <a:xfrm rot="19961651">
            <a:off x="20168060" y="8024476"/>
            <a:ext cx="2556360" cy="2428876"/>
          </a:xfrm>
          <a:prstGeom prst="rect">
            <a:avLst/>
          </a:prstGeom>
          <a:gradFill>
            <a:gsLst>
              <a:gs pos="0">
                <a:schemeClr val="accent3">
                  <a:hueOff val="-499813"/>
                  <a:satOff val="-5228"/>
                  <a:lumOff val="24899"/>
                </a:schemeClr>
              </a:gs>
              <a:gs pos="100000">
                <a:schemeClr val="accent3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OAM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Access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OK</a:t>
            </a:r>
          </a:p>
        </p:txBody>
      </p:sp>
      <p:sp>
        <p:nvSpPr>
          <p:cNvPr id="3034" name="OAM…"/>
          <p:cNvSpPr txBox="1"/>
          <p:nvPr/>
        </p:nvSpPr>
        <p:spPr>
          <a:xfrm rot="19961651">
            <a:off x="11093101" y="7268774"/>
            <a:ext cx="2556360" cy="2428876"/>
          </a:xfrm>
          <a:prstGeom prst="rect">
            <a:avLst/>
          </a:prstGeom>
          <a:gradFill>
            <a:gsLst>
              <a:gs pos="0">
                <a:schemeClr val="accent5">
                  <a:hueOff val="101205"/>
                  <a:satOff val="-13598"/>
                  <a:lumOff val="23877"/>
                </a:schemeClr>
              </a:gs>
              <a:gs pos="100000">
                <a:schemeClr val="accent5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OAM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Access</a:t>
            </a:r>
          </a:p>
          <a:p>
            <a:pPr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BAD</a:t>
            </a:r>
          </a:p>
        </p:txBody>
      </p:sp>
      <p:sp>
        <p:nvSpPr>
          <p:cNvPr id="3035" name="Line"/>
          <p:cNvSpPr/>
          <p:nvPr/>
        </p:nvSpPr>
        <p:spPr>
          <a:xfrm flipH="1">
            <a:off x="6184246" y="3061238"/>
            <a:ext cx="1" cy="720085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036" name="OAM Access"/>
          <p:cNvSpPr/>
          <p:nvPr/>
        </p:nvSpPr>
        <p:spPr>
          <a:xfrm>
            <a:off x="207200" y="202856"/>
            <a:ext cx="4773552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Access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3" dur="700"/>
                                        <p:tgtEl>
                                          <p:spTgt spid="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50" fill="hold"/>
                                        <p:tgtEl>
                                          <p:spTgt spid="3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50" fill="hold"/>
                                        <p:tgtEl>
                                          <p:spTgt spid="3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3" dur="700"/>
                                        <p:tgtEl>
                                          <p:spTgt spid="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Class="entr" nodeType="afterEffect" presetSubtype="16" presetID="23" grpId="5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50" fill="hold"/>
                                        <p:tgtEl>
                                          <p:spTgt spid="3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50" fill="hold"/>
                                        <p:tgtEl>
                                          <p:spTgt spid="3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33" grpId="5"/>
      <p:bldP build="whole" bldLvl="1" animBg="1" rev="0" advAuto="0" spid="3027" grpId="2"/>
      <p:bldP build="whole" bldLvl="1" animBg="1" rev="0" advAuto="0" spid="3034" grpId="3"/>
      <p:bldP build="whole" bldLvl="1" animBg="1" rev="0" advAuto="0" spid="3026" grpId="4"/>
      <p:bldP build="whole" bldLvl="1" animBg="1" rev="0" advAuto="0" spid="3036" grpId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6" name="Group"/>
          <p:cNvGrpSpPr/>
          <p:nvPr/>
        </p:nvGrpSpPr>
        <p:grpSpPr>
          <a:xfrm>
            <a:off x="185406" y="2880345"/>
            <a:ext cx="18178449" cy="6891292"/>
            <a:chOff x="0" y="0"/>
            <a:chExt cx="18178447" cy="6891290"/>
          </a:xfrm>
        </p:grpSpPr>
        <p:sp>
          <p:nvSpPr>
            <p:cNvPr id="3038" name="Rectangle"/>
            <p:cNvSpPr/>
            <p:nvPr/>
          </p:nvSpPr>
          <p:spPr>
            <a:xfrm>
              <a:off x="0" y="0"/>
              <a:ext cx="3191813" cy="6169411"/>
            </a:xfrm>
            <a:prstGeom prst="rect">
              <a:avLst/>
            </a:prstGeom>
            <a:solidFill>
              <a:srgbClr val="B88485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039" name="OAM…"/>
            <p:cNvSpPr txBox="1"/>
            <p:nvPr/>
          </p:nvSpPr>
          <p:spPr>
            <a:xfrm>
              <a:off x="609189" y="2312051"/>
              <a:ext cx="1973434" cy="14468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43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OAM</a:t>
              </a:r>
            </a:p>
            <a:p>
              <a:pPr>
                <a:defRPr b="1" sz="43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Search</a:t>
              </a:r>
            </a:p>
          </p:txBody>
        </p:sp>
        <p:sp>
          <p:nvSpPr>
            <p:cNvPr id="3040" name="Rectangle"/>
            <p:cNvSpPr/>
            <p:nvPr/>
          </p:nvSpPr>
          <p:spPr>
            <a:xfrm>
              <a:off x="3192164" y="0"/>
              <a:ext cx="6854901" cy="6169411"/>
            </a:xfrm>
            <a:prstGeom prst="rect">
              <a:avLst/>
            </a:prstGeom>
            <a:solidFill>
              <a:srgbClr val="88B88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041" name="Pixel Transfer"/>
            <p:cNvSpPr txBox="1"/>
            <p:nvPr/>
          </p:nvSpPr>
          <p:spPr>
            <a:xfrm>
              <a:off x="4818113" y="2642752"/>
              <a:ext cx="3750470" cy="7854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3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Pixel Transfer</a:t>
              </a:r>
            </a:p>
          </p:txBody>
        </p:sp>
        <p:sp>
          <p:nvSpPr>
            <p:cNvPr id="3042" name="Rectangle"/>
            <p:cNvSpPr/>
            <p:nvPr/>
          </p:nvSpPr>
          <p:spPr>
            <a:xfrm>
              <a:off x="10042450" y="0"/>
              <a:ext cx="8133053" cy="6169411"/>
            </a:xfrm>
            <a:prstGeom prst="rect">
              <a:avLst/>
            </a:prstGeom>
            <a:solidFill>
              <a:srgbClr val="849AB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043" name="H-Blank"/>
            <p:cNvSpPr txBox="1"/>
            <p:nvPr/>
          </p:nvSpPr>
          <p:spPr>
            <a:xfrm>
              <a:off x="13110960" y="2691997"/>
              <a:ext cx="2217531" cy="7854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3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H-Blank</a:t>
              </a:r>
            </a:p>
          </p:txBody>
        </p:sp>
        <p:sp>
          <p:nvSpPr>
            <p:cNvPr id="3044" name="Rectangle"/>
            <p:cNvSpPr/>
            <p:nvPr/>
          </p:nvSpPr>
          <p:spPr>
            <a:xfrm>
              <a:off x="245" y="6167881"/>
              <a:ext cx="18178203" cy="661404"/>
            </a:xfrm>
            <a:prstGeom prst="rect">
              <a:avLst/>
            </a:prstGeom>
            <a:solidFill>
              <a:srgbClr val="B8B68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045" name="V-Blank"/>
            <p:cNvSpPr txBox="1"/>
            <p:nvPr/>
          </p:nvSpPr>
          <p:spPr>
            <a:xfrm>
              <a:off x="8007720" y="6105874"/>
              <a:ext cx="2156977" cy="7854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3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V-Blank</a:t>
              </a:r>
            </a:p>
          </p:txBody>
        </p:sp>
      </p:grpSp>
      <p:sp>
        <p:nvSpPr>
          <p:cNvPr id="3047" name="Rectangle"/>
          <p:cNvSpPr/>
          <p:nvPr/>
        </p:nvSpPr>
        <p:spPr>
          <a:xfrm>
            <a:off x="186689" y="2847195"/>
            <a:ext cx="10046387" cy="6175574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048" name="Rectangle"/>
          <p:cNvSpPr/>
          <p:nvPr/>
        </p:nvSpPr>
        <p:spPr>
          <a:xfrm>
            <a:off x="6218639" y="3678190"/>
            <a:ext cx="6039735" cy="4822446"/>
          </a:xfrm>
          <a:prstGeom prst="rect">
            <a:avLst/>
          </a:prstGeom>
          <a:blipFill>
            <a:blip r:embed="rId3"/>
          </a:blip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049" name="Move background map"/>
          <p:cNvSpPr txBox="1"/>
          <p:nvPr/>
        </p:nvSpPr>
        <p:spPr>
          <a:xfrm>
            <a:off x="18457618" y="9046448"/>
            <a:ext cx="5740976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marL="467894" indent="-467894">
              <a:buSzPct val="75000"/>
              <a:buChar char="•"/>
              <a:defRPr b="1" sz="37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Move background map</a:t>
            </a:r>
          </a:p>
        </p:txBody>
      </p:sp>
      <p:sp>
        <p:nvSpPr>
          <p:cNvPr id="3050" name="Game Timing"/>
          <p:cNvSpPr/>
          <p:nvPr/>
        </p:nvSpPr>
        <p:spPr>
          <a:xfrm>
            <a:off x="207200" y="202856"/>
            <a:ext cx="4732011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Timing</a:t>
            </a:r>
          </a:p>
        </p:txBody>
      </p:sp>
      <p:sp>
        <p:nvSpPr>
          <p:cNvPr id="3051" name="1,140 clocks"/>
          <p:cNvSpPr txBox="1"/>
          <p:nvPr/>
        </p:nvSpPr>
        <p:spPr>
          <a:xfrm>
            <a:off x="15540862" y="9046448"/>
            <a:ext cx="2819909" cy="701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700">
                <a:solidFill>
                  <a:schemeClr val="accent1">
                    <a:hueOff val="300932"/>
                    <a:lumOff val="-21745"/>
                  </a:schemeClr>
                </a:solidFill>
              </a:defRPr>
            </a:lvl1pPr>
          </a:lstStyle>
          <a:p>
            <a:pPr/>
            <a:r>
              <a:t>1,140 clocks</a:t>
            </a:r>
          </a:p>
        </p:txBody>
      </p:sp>
      <p:sp>
        <p:nvSpPr>
          <p:cNvPr id="3052" name="Player movement…"/>
          <p:cNvSpPr txBox="1"/>
          <p:nvPr/>
        </p:nvSpPr>
        <p:spPr>
          <a:xfrm>
            <a:off x="6498027" y="3952493"/>
            <a:ext cx="5350234" cy="3495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marL="467894" indent="-467894" algn="l">
              <a:buSzPct val="75000"/>
              <a:buChar char="•"/>
              <a:defRPr b="1" sz="3700">
                <a:latin typeface="Helvetica"/>
                <a:ea typeface="Helvetica"/>
                <a:cs typeface="Helvetica"/>
                <a:sym typeface="Helvetica"/>
              </a:defRPr>
            </a:pPr>
            <a:r>
              <a:t>Player movement</a:t>
            </a:r>
          </a:p>
          <a:p>
            <a:pPr marL="467894" indent="-467894" algn="l">
              <a:buSzPct val="75000"/>
              <a:buChar char="•"/>
              <a:defRPr b="1" sz="3700">
                <a:latin typeface="Helvetica"/>
                <a:ea typeface="Helvetica"/>
                <a:cs typeface="Helvetica"/>
                <a:sym typeface="Helvetica"/>
              </a:defRPr>
            </a:pPr>
            <a:r>
              <a:t>Enemy AI</a:t>
            </a:r>
          </a:p>
          <a:p>
            <a:pPr marL="467894" indent="-467894" algn="l">
              <a:buSzPct val="75000"/>
              <a:buChar char="•"/>
              <a:defRPr b="1" sz="3700">
                <a:latin typeface="Helvetica"/>
                <a:ea typeface="Helvetica"/>
                <a:cs typeface="Helvetica"/>
                <a:sym typeface="Helvetica"/>
              </a:defRPr>
            </a:pPr>
            <a:r>
              <a:t>Enemy movement</a:t>
            </a:r>
          </a:p>
          <a:p>
            <a:pPr marL="467894" indent="-467894" algn="l">
              <a:buSzPct val="75000"/>
              <a:buChar char="•"/>
              <a:defRPr b="1" sz="3700">
                <a:latin typeface="Helvetica"/>
                <a:ea typeface="Helvetica"/>
                <a:cs typeface="Helvetica"/>
                <a:sym typeface="Helvetica"/>
              </a:defRPr>
            </a:pPr>
            <a:r>
              <a:t>Projectile movement</a:t>
            </a:r>
          </a:p>
          <a:p>
            <a:pPr marL="467894" indent="-467894" algn="l">
              <a:buSzPct val="75000"/>
              <a:buChar char="•"/>
              <a:defRPr b="1" sz="3700">
                <a:latin typeface="Helvetica"/>
                <a:ea typeface="Helvetica"/>
                <a:cs typeface="Helvetica"/>
                <a:sym typeface="Helvetica"/>
              </a:defRPr>
            </a:pPr>
            <a:r>
              <a:t>Collisions</a:t>
            </a:r>
          </a:p>
          <a:p>
            <a:pPr marL="467894" indent="-467894" algn="l">
              <a:buSzPct val="75000"/>
              <a:buChar char="•"/>
              <a:defRPr b="1" sz="3700">
                <a:latin typeface="Helvetica"/>
                <a:ea typeface="Helvetica"/>
                <a:cs typeface="Helvetica"/>
                <a:sym typeface="Helvetica"/>
              </a:defRPr>
            </a:pPr>
            <a:r>
              <a:t>Score</a:t>
            </a:r>
          </a:p>
        </p:txBody>
      </p:sp>
      <p:sp>
        <p:nvSpPr>
          <p:cNvPr id="3053" name="*"/>
          <p:cNvSpPr txBox="1"/>
          <p:nvPr/>
        </p:nvSpPr>
        <p:spPr>
          <a:xfrm>
            <a:off x="10856374" y="3752802"/>
            <a:ext cx="471885" cy="112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6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*</a:t>
            </a:r>
          </a:p>
        </p:txBody>
      </p:sp>
      <p:sp>
        <p:nvSpPr>
          <p:cNvPr id="3054" name="*"/>
          <p:cNvSpPr txBox="1"/>
          <p:nvPr/>
        </p:nvSpPr>
        <p:spPr>
          <a:xfrm>
            <a:off x="11000968" y="4962144"/>
            <a:ext cx="471886" cy="112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6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*</a:t>
            </a:r>
          </a:p>
        </p:txBody>
      </p:sp>
      <p:sp>
        <p:nvSpPr>
          <p:cNvPr id="3055" name="*"/>
          <p:cNvSpPr txBox="1"/>
          <p:nvPr/>
        </p:nvSpPr>
        <p:spPr>
          <a:xfrm>
            <a:off x="11579349" y="5453146"/>
            <a:ext cx="471885" cy="112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6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*</a:t>
            </a:r>
          </a:p>
        </p:txBody>
      </p:sp>
      <p:sp>
        <p:nvSpPr>
          <p:cNvPr id="3056" name="* on shadow OAM"/>
          <p:cNvSpPr txBox="1"/>
          <p:nvPr/>
        </p:nvSpPr>
        <p:spPr>
          <a:xfrm>
            <a:off x="7833811" y="7542486"/>
            <a:ext cx="3178176" cy="574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* on shadow OAM</a:t>
            </a:r>
          </a:p>
        </p:txBody>
      </p:sp>
      <p:sp>
        <p:nvSpPr>
          <p:cNvPr id="3057" name="*"/>
          <p:cNvSpPr txBox="1"/>
          <p:nvPr/>
        </p:nvSpPr>
        <p:spPr>
          <a:xfrm>
            <a:off x="9186957" y="6057817"/>
            <a:ext cx="471885" cy="112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6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*</a:t>
            </a:r>
          </a:p>
        </p:txBody>
      </p:sp>
      <p:sp>
        <p:nvSpPr>
          <p:cNvPr id="3058" name="Copy shadow OAM to OAM"/>
          <p:cNvSpPr txBox="1"/>
          <p:nvPr/>
        </p:nvSpPr>
        <p:spPr>
          <a:xfrm>
            <a:off x="18457619" y="9608329"/>
            <a:ext cx="5350233" cy="1260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marL="467894" indent="-467894" algn="l">
              <a:buSzPct val="75000"/>
              <a:buChar char="•"/>
              <a:defRPr b="1" sz="37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Copy shadow OAM to OAM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32" presetID="4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13" dur="1000"/>
                                        <p:tgtEl>
                                          <p:spTgt spid="3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499"/>
                                        <p:tgtEl>
                                          <p:spTgt spid="3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3" dur="499"/>
                                        <p:tgtEl>
                                          <p:spTgt spid="3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9"/>
                            </p:stCondLst>
                            <p:childTnLst>
                              <p:par>
                                <p:cTn id="25" presetClass="entr" nodeType="afterEffect" presetSubtype="1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7" dur="1000"/>
                                        <p:tgtEl>
                                          <p:spTgt spid="3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32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0" fill="hold"/>
                                        <p:tgtEl>
                                          <p:spTgt spid="3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" fill="hold"/>
                                        <p:tgtEl>
                                          <p:spTgt spid="3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"/>
                            </p:stCondLst>
                            <p:childTnLst>
                              <p:par>
                                <p:cTn id="35" presetClass="entr" nodeType="afterEffect" presetSubtype="32" presetID="23" grpId="7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50" fill="hold"/>
                                        <p:tgtEl>
                                          <p:spTgt spid="3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0" fill="hold"/>
                                        <p:tgtEl>
                                          <p:spTgt spid="3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"/>
                            </p:stCondLst>
                            <p:childTnLst>
                              <p:par>
                                <p:cTn id="40" presetClass="entr" nodeType="afterEffect" presetSubtype="32" presetID="23" grpId="8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0" fill="hold"/>
                                        <p:tgtEl>
                                          <p:spTgt spid="3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0" fill="hold"/>
                                        <p:tgtEl>
                                          <p:spTgt spid="3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"/>
                            </p:stCondLst>
                            <p:childTnLst>
                              <p:par>
                                <p:cTn id="45" presetClass="entr" nodeType="afterEffect" presetSubtype="32" presetID="23" grpId="9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0" fill="hold"/>
                                        <p:tgtEl>
                                          <p:spTgt spid="3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0" fill="hold"/>
                                        <p:tgtEl>
                                          <p:spTgt spid="3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16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99" fill="hold"/>
                                        <p:tgtEl>
                                          <p:spTgt spid="3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99" fill="hold"/>
                                        <p:tgtEl>
                                          <p:spTgt spid="3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9" dur="499"/>
                                        <p:tgtEl>
                                          <p:spTgt spid="3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54" grpId="7"/>
      <p:bldP build="whole" bldLvl="1" animBg="1" rev="0" advAuto="0" spid="3049" grpId="3"/>
      <p:bldP build="whole" bldLvl="1" animBg="1" rev="0" advAuto="0" spid="3055" grpId="8"/>
      <p:bldP build="whole" bldLvl="1" animBg="1" rev="0" advAuto="0" spid="3057" grpId="9"/>
      <p:bldP build="whole" bldLvl="1" animBg="1" rev="0" advAuto="0" spid="3056" grpId="10"/>
      <p:bldP build="whole" bldLvl="1" animBg="1" rev="0" advAuto="0" spid="3058" grpId="11"/>
      <p:bldP build="whole" bldLvl="1" animBg="1" rev="0" advAuto="0" spid="3050" grpId="1"/>
      <p:bldP build="whole" bldLvl="1" animBg="1" rev="0" advAuto="0" spid="3053" grpId="6"/>
      <p:bldP build="whole" bldLvl="1" animBg="1" rev="0" advAuto="0" spid="3048" grpId="4"/>
      <p:bldP build="whole" bldLvl="1" animBg="1" rev="0" advAuto="0" spid="3052" grpId="5"/>
      <p:bldP build="whole" bldLvl="1" animBg="1" rev="0" advAuto="0" spid="3047" grpId="2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0" name="ld ($FF46), a"/>
          <p:cNvSpPr txBox="1"/>
          <p:nvPr/>
        </p:nvSpPr>
        <p:spPr>
          <a:xfrm>
            <a:off x="10553944" y="7552998"/>
            <a:ext cx="5172882" cy="1004256"/>
          </a:xfrm>
          <a:prstGeom prst="rect">
            <a:avLst/>
          </a:prstGeom>
          <a:solidFill>
            <a:schemeClr val="accent1"/>
          </a:solidFill>
          <a:ln w="63500">
            <a:solidFill>
              <a:schemeClr val="accent1">
                <a:hueOff val="-136794"/>
                <a:satOff val="-2150"/>
                <a:lumOff val="15693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ld ($FF46), a</a:t>
            </a:r>
          </a:p>
        </p:txBody>
      </p:sp>
      <p:grpSp>
        <p:nvGrpSpPr>
          <p:cNvPr id="3069" name="Group"/>
          <p:cNvGrpSpPr/>
          <p:nvPr/>
        </p:nvGrpSpPr>
        <p:grpSpPr>
          <a:xfrm>
            <a:off x="428977" y="3110388"/>
            <a:ext cx="23517212" cy="2850581"/>
            <a:chOff x="0" y="25400"/>
            <a:chExt cx="23517210" cy="2850579"/>
          </a:xfrm>
        </p:grpSpPr>
        <p:graphicFrame>
          <p:nvGraphicFramePr>
            <p:cNvPr id="3061" name="Table"/>
            <p:cNvGraphicFramePr/>
            <p:nvPr/>
          </p:nvGraphicFramePr>
          <p:xfrm>
            <a:off x="145344" y="25400"/>
            <a:ext cx="23371867" cy="2051703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3337023"/>
                  <a:gridCol w="3337023"/>
                  <a:gridCol w="3337023"/>
                  <a:gridCol w="3337023"/>
                  <a:gridCol w="3337023"/>
                  <a:gridCol w="3337023"/>
                  <a:gridCol w="3337023"/>
                </a:tblGrid>
                <a:tr h="2039002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ROM</a:t>
                        </a: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Video RAM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External RAM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RAM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OAM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I/O</a:t>
                        </a: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1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b="1" sz="5800">
                            <a:solidFill>
                              <a:srgbClr val="FFFFFF"/>
                            </a:solidFill>
                            <a:latin typeface="Helvetica"/>
                            <a:ea typeface="Helvetica"/>
                            <a:cs typeface="Helvetica"/>
                            <a:sym typeface="Helvetica"/>
                          </a:rPr>
                          <a:t>HRAM</a:t>
                        </a: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chemeClr val="accent1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3062" name="0000"/>
            <p:cNvSpPr txBox="1"/>
            <p:nvPr/>
          </p:nvSpPr>
          <p:spPr>
            <a:xfrm>
              <a:off x="-1" y="1971104"/>
              <a:ext cx="156820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0000</a:t>
              </a:r>
            </a:p>
          </p:txBody>
        </p:sp>
        <p:sp>
          <p:nvSpPr>
            <p:cNvPr id="3063" name="8000"/>
            <p:cNvSpPr txBox="1"/>
            <p:nvPr/>
          </p:nvSpPr>
          <p:spPr>
            <a:xfrm>
              <a:off x="3307532" y="1971104"/>
              <a:ext cx="156820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8000</a:t>
              </a:r>
            </a:p>
          </p:txBody>
        </p:sp>
        <p:sp>
          <p:nvSpPr>
            <p:cNvPr id="3064" name="A000"/>
            <p:cNvSpPr txBox="1"/>
            <p:nvPr/>
          </p:nvSpPr>
          <p:spPr>
            <a:xfrm>
              <a:off x="6778255" y="1971104"/>
              <a:ext cx="167362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A000</a:t>
              </a:r>
            </a:p>
          </p:txBody>
        </p:sp>
        <p:sp>
          <p:nvSpPr>
            <p:cNvPr id="3065" name="C000"/>
            <p:cNvSpPr txBox="1"/>
            <p:nvPr/>
          </p:nvSpPr>
          <p:spPr>
            <a:xfrm>
              <a:off x="10061645" y="1971104"/>
              <a:ext cx="1673623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C000</a:t>
              </a:r>
            </a:p>
          </p:txBody>
        </p:sp>
        <p:sp>
          <p:nvSpPr>
            <p:cNvPr id="3066" name="FE00"/>
            <p:cNvSpPr txBox="1"/>
            <p:nvPr/>
          </p:nvSpPr>
          <p:spPr>
            <a:xfrm>
              <a:off x="13345190" y="1971104"/>
              <a:ext cx="167331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FE00</a:t>
              </a:r>
            </a:p>
          </p:txBody>
        </p:sp>
        <p:sp>
          <p:nvSpPr>
            <p:cNvPr id="3067" name="FF00"/>
            <p:cNvSpPr txBox="1"/>
            <p:nvPr/>
          </p:nvSpPr>
          <p:spPr>
            <a:xfrm>
              <a:off x="16696898" y="1971104"/>
              <a:ext cx="163765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FF00</a:t>
              </a:r>
            </a:p>
          </p:txBody>
        </p:sp>
        <p:sp>
          <p:nvSpPr>
            <p:cNvPr id="3068" name="FF80"/>
            <p:cNvSpPr txBox="1"/>
            <p:nvPr/>
          </p:nvSpPr>
          <p:spPr>
            <a:xfrm>
              <a:off x="20000715" y="1971104"/>
              <a:ext cx="163765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FF80</a:t>
              </a:r>
            </a:p>
          </p:txBody>
        </p:sp>
      </p:grpSp>
      <p:sp>
        <p:nvSpPr>
          <p:cNvPr id="3070" name="OAM DMA"/>
          <p:cNvSpPr/>
          <p:nvPr/>
        </p:nvSpPr>
        <p:spPr>
          <a:xfrm>
            <a:off x="255485" y="279514"/>
            <a:ext cx="3642002" cy="1174414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50800">
            <a:solidFill>
              <a:schemeClr val="accent1">
                <a:hueOff val="300932"/>
                <a:lumOff val="-2174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OAM DMA</a:t>
            </a:r>
          </a:p>
        </p:txBody>
      </p:sp>
      <p:graphicFrame>
        <p:nvGraphicFramePr>
          <p:cNvPr id="3071" name="Table"/>
          <p:cNvGraphicFramePr/>
          <p:nvPr/>
        </p:nvGraphicFramePr>
        <p:xfrm>
          <a:off x="7575201" y="12299167"/>
          <a:ext cx="9233598" cy="635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651000"/>
                <a:gridCol w="1651000"/>
                <a:gridCol w="5931596"/>
              </a:tblGrid>
              <a:tr h="6350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FF46</a:t>
                      </a:r>
                    </a:p>
                  </a:txBody>
                  <a:tcPr marL="0" marR="0" marT="0" marB="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7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DMA </a:t>
                      </a:r>
                    </a:p>
                  </a:txBody>
                  <a:tcPr marL="0" marR="0" marT="0" marB="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DMA Transfer and Start Address (W)</a:t>
                      </a:r>
                    </a:p>
                  </a:txBody>
                  <a:tcPr marL="0" marR="0" marT="0" marB="0" anchor="ctr" anchorCtr="0" horzOverflow="overflow">
                    <a:lnL w="63500">
                      <a:solidFill>
                        <a:srgbClr val="FFFFFF"/>
                      </a:solidFill>
                      <a:miter lim="400000"/>
                    </a:lnL>
                    <a:lnR w="63500">
                      <a:solidFill>
                        <a:srgbClr val="FFFFFF"/>
                      </a:solidFill>
                      <a:miter lim="400000"/>
                    </a:lnR>
                    <a:lnT w="63500">
                      <a:solidFill>
                        <a:srgbClr val="FFFFFF"/>
                      </a:solidFill>
                      <a:miter lim="400000"/>
                    </a:lnT>
                    <a:lnB w="63500">
                      <a:solidFill>
                        <a:srgbClr val="FFFFFF"/>
                      </a:solidFill>
                      <a:miter lim="400000"/>
                    </a:lnB>
                    <a:solidFill>
                      <a:schemeClr val="accent1">
                        <a:hueOff val="203473"/>
                        <a:lumOff val="-13814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72" name="ld ($FF46), a…"/>
          <p:cNvSpPr txBox="1"/>
          <p:nvPr/>
        </p:nvSpPr>
        <p:spPr>
          <a:xfrm>
            <a:off x="8271842" y="7552998"/>
            <a:ext cx="7840316" cy="3556956"/>
          </a:xfrm>
          <a:prstGeom prst="rect">
            <a:avLst/>
          </a:prstGeom>
          <a:solidFill>
            <a:schemeClr val="accent1"/>
          </a:solidFill>
          <a:ln w="63500">
            <a:solidFill>
              <a:schemeClr val="accent1">
                <a:hueOff val="-136794"/>
                <a:satOff val="-2150"/>
                <a:lumOff val="15693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>
                <a:latin typeface="Monaco"/>
                <a:ea typeface="Monaco"/>
                <a:cs typeface="Monaco"/>
                <a:sym typeface="Monaco"/>
              </a:defRPr>
            </a:pPr>
            <a:r>
              <a:t>      ld ($FF46), a</a:t>
            </a:r>
          </a:p>
          <a:p>
            <a:pPr algn="l">
              <a:defRPr>
                <a:latin typeface="Monaco"/>
                <a:ea typeface="Monaco"/>
                <a:cs typeface="Monaco"/>
                <a:sym typeface="Monaco"/>
              </a:defRPr>
            </a:pPr>
            <a:r>
              <a:t>      ld a, 40</a:t>
            </a:r>
          </a:p>
          <a:p>
            <a:pPr algn="l">
              <a:defRPr>
                <a:latin typeface="Monaco"/>
                <a:ea typeface="Monaco"/>
                <a:cs typeface="Monaco"/>
                <a:sym typeface="Monaco"/>
              </a:defRPr>
            </a:pPr>
            <a:r>
              <a:t>wait: dec a</a:t>
            </a:r>
          </a:p>
          <a:p>
            <a:pPr algn="l">
              <a:defRPr>
                <a:latin typeface="Monaco"/>
                <a:ea typeface="Monaco"/>
                <a:cs typeface="Monaco"/>
                <a:sym typeface="Monaco"/>
              </a:defRPr>
            </a:pPr>
            <a:r>
              <a:t>      jr nz, wait</a:t>
            </a:r>
          </a:p>
        </p:txBody>
      </p:sp>
      <p:sp>
        <p:nvSpPr>
          <p:cNvPr id="3073" name="160 clocks"/>
          <p:cNvSpPr txBox="1"/>
          <p:nvPr/>
        </p:nvSpPr>
        <p:spPr>
          <a:xfrm>
            <a:off x="17918924" y="7634438"/>
            <a:ext cx="3111377" cy="841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 sz="4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160 clocks</a:t>
            </a:r>
          </a:p>
        </p:txBody>
      </p:sp>
      <p:grpSp>
        <p:nvGrpSpPr>
          <p:cNvPr id="3076" name="Group"/>
          <p:cNvGrpSpPr/>
          <p:nvPr/>
        </p:nvGrpSpPr>
        <p:grpSpPr>
          <a:xfrm>
            <a:off x="755138" y="2843039"/>
            <a:ext cx="16326928" cy="1"/>
            <a:chOff x="0" y="0"/>
            <a:chExt cx="16326926" cy="0"/>
          </a:xfrm>
        </p:grpSpPr>
        <p:sp>
          <p:nvSpPr>
            <p:cNvPr id="3074" name="Line"/>
            <p:cNvSpPr/>
            <p:nvPr/>
          </p:nvSpPr>
          <p:spPr>
            <a:xfrm>
              <a:off x="0" y="0"/>
              <a:ext cx="13015040" cy="0"/>
            </a:xfrm>
            <a:prstGeom prst="line">
              <a:avLst/>
            </a:prstGeom>
            <a:noFill/>
            <a:ln w="304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075" name="Line"/>
            <p:cNvSpPr/>
            <p:nvPr/>
          </p:nvSpPr>
          <p:spPr>
            <a:xfrm flipH="1" flipV="1">
              <a:off x="13303735" y="-1"/>
              <a:ext cx="3023192" cy="2"/>
            </a:xfrm>
            <a:prstGeom prst="line">
              <a:avLst/>
            </a:prstGeom>
            <a:noFill/>
            <a:ln w="304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3079" name="Connection Line"/>
          <p:cNvSpPr/>
          <p:nvPr/>
        </p:nvSpPr>
        <p:spPr>
          <a:xfrm>
            <a:off x="7195691" y="398146"/>
            <a:ext cx="8106217" cy="2402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13" fill="norm" stroke="1" extrusionOk="0">
                <a:moveTo>
                  <a:pt x="0" y="16213"/>
                </a:moveTo>
                <a:cubicBezTo>
                  <a:pt x="7105" y="-4803"/>
                  <a:pt x="14305" y="-5387"/>
                  <a:pt x="21600" y="14460"/>
                </a:cubicBezTo>
              </a:path>
            </a:pathLst>
          </a:custGeom>
          <a:ln w="304800">
            <a:solidFill>
              <a:srgbClr val="FFFFFF"/>
            </a:solidFill>
            <a:miter lim="400000"/>
            <a:tailEnd type="triangle"/>
          </a:ln>
        </p:spPr>
        <p:txBody>
          <a:bodyPr/>
          <a:lstStyle/>
          <a:p>
            <a:pPr/>
          </a:p>
        </p:txBody>
      </p:sp>
      <p:sp>
        <p:nvSpPr>
          <p:cNvPr id="3078" name="Rectangle"/>
          <p:cNvSpPr/>
          <p:nvPr/>
        </p:nvSpPr>
        <p:spPr>
          <a:xfrm>
            <a:off x="597113" y="3112763"/>
            <a:ext cx="13264516" cy="2027579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99" fill="hold"/>
                                        <p:tgtEl>
                                          <p:spTgt spid="30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99" fill="hold"/>
                                        <p:tgtEl>
                                          <p:spTgt spid="30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99"/>
                            </p:stCondLst>
                            <p:childTnLst>
                              <p:par>
                                <p:cTn id="24" presetClass="entr" nodeType="afterEffect" presetSubtype="4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99" fill="hold"/>
                                        <p:tgtEl>
                                          <p:spTgt spid="3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9" fill="hold"/>
                                        <p:tgtEl>
                                          <p:spTgt spid="3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98"/>
                            </p:stCondLst>
                            <p:childTnLst>
                              <p:par>
                                <p:cTn id="29" presetClass="entr" nodeType="after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1" dur="499"/>
                                        <p:tgtEl>
                                          <p:spTgt spid="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97"/>
                            </p:stCondLst>
                            <p:childTnLst>
                              <p:par>
                                <p:cTn id="33" presetClass="entr" nodeType="after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499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32" presetID="4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 transition="in">
                                      <p:cBhvr>
                                        <p:cTn id="40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1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45" dur="499"/>
                                        <p:tgtEl>
                                          <p:spTgt spid="3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xit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path" nodeType="after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413228 -0.532425" origin="layout" pathEditMode="relative">
                                      <p:cBhvr>
                                        <p:cTn id="52" dur="10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mph" nodeType="withEffect" presetSubtype="0" presetID="6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0" fill="hold"/>
                                        <p:tgtEl>
                                          <p:spTgt spid="3072"/>
                                        </p:tgtEl>
                                      </p:cBhvr>
                                      <p:by x="41842" y="41842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Class="exit" nodeType="after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58" dur="499" fill="hold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72" grpId="9"/>
      <p:bldP build="whole" bldLvl="1" animBg="1" rev="0" advAuto="0" spid="3060" grpId="10"/>
      <p:bldP build="whole" bldLvl="1" animBg="1" rev="0" advAuto="0" spid="3069" grpId="1"/>
      <p:bldP build="whole" bldLvl="1" animBg="1" rev="0" advAuto="0" spid="3072" grpId="12"/>
      <p:bldP build="whole" bldLvl="1" animBg="1" rev="0" advAuto="0" spid="3078" grpId="8"/>
      <p:bldP build="whole" bldLvl="1" animBg="1" rev="0" advAuto="0" spid="3060" grpId="6"/>
      <p:bldP build="whole" bldLvl="1" animBg="1" rev="0" advAuto="0" spid="3070" grpId="4"/>
      <p:bldP build="whole" bldLvl="1" animBg="1" rev="0" advAuto="0" spid="3071" grpId="5"/>
      <p:bldP build="whole" bldLvl="1" animBg="1" rev="0" advAuto="0" spid="3073" grpId="13"/>
      <p:bldP build="whole" bldLvl="1" animBg="1" rev="0" advAuto="0" spid="3076" grpId="2"/>
      <p:bldP build="whole" bldLvl="1" animBg="1" rev="0" advAuto="0" spid="3079" grpId="3"/>
      <p:bldP build="whole" bldLvl="1" animBg="1" rev="0" advAuto="0" spid="3073" grpId="7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Pixel Pipeline"/>
          <p:cNvSpPr/>
          <p:nvPr/>
        </p:nvSpPr>
        <p:spPr>
          <a:xfrm>
            <a:off x="8494136" y="4915487"/>
            <a:ext cx="7395729" cy="1867041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Pixel Pipeline</a:t>
            </a:r>
          </a:p>
        </p:txBody>
      </p:sp>
      <p:sp>
        <p:nvSpPr>
          <p:cNvPr id="3082" name="Pixel Processing Unit"/>
          <p:cNvSpPr/>
          <p:nvPr/>
        </p:nvSpPr>
        <p:spPr>
          <a:xfrm>
            <a:off x="5836145" y="4915487"/>
            <a:ext cx="12711711" cy="1867041"/>
          </a:xfrm>
          <a:prstGeom prst="rect">
            <a:avLst/>
          </a:prstGeom>
          <a:solidFill>
            <a:schemeClr val="accent1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Pixel Processing Unit</a:t>
            </a:r>
          </a:p>
        </p:txBody>
      </p:sp>
      <p:grpSp>
        <p:nvGrpSpPr>
          <p:cNvPr id="3085" name="Group"/>
          <p:cNvGrpSpPr/>
          <p:nvPr/>
        </p:nvGrpSpPr>
        <p:grpSpPr>
          <a:xfrm>
            <a:off x="4164698" y="10946562"/>
            <a:ext cx="16054604" cy="2265341"/>
            <a:chOff x="0" y="0"/>
            <a:chExt cx="16054602" cy="2265339"/>
          </a:xfrm>
        </p:grpSpPr>
        <p:sp>
          <p:nvSpPr>
            <p:cNvPr id="3083" name="Fine Print"/>
            <p:cNvSpPr txBox="1"/>
            <p:nvPr/>
          </p:nvSpPr>
          <p:spPr>
            <a:xfrm>
              <a:off x="6953928" y="-1"/>
              <a:ext cx="2146747" cy="663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 sz="34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Fine Print</a:t>
              </a:r>
            </a:p>
          </p:txBody>
        </p:sp>
        <p:sp>
          <p:nvSpPr>
            <p:cNvPr id="3084" name="A lot of this information is based on experiments with a custom Game Boy emulator. The results match Game Boy timing traces but could not be verified yet.…"/>
            <p:cNvSpPr txBox="1"/>
            <p:nvPr/>
          </p:nvSpPr>
          <p:spPr>
            <a:xfrm>
              <a:off x="0" y="560364"/>
              <a:ext cx="16054603" cy="1704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>
                <a:defRPr sz="3400"/>
              </a:pPr>
              <a:r>
                <a:t>A lot of this information is based on experiments with a custom Game Boy emulator. The results match Game Boy timing traces but could not be verified yet.</a:t>
              </a:r>
            </a:p>
            <a:p>
              <a:pPr>
                <a:defRPr sz="3400"/>
              </a:pPr>
              <a:r>
                <a:t>Also, some information on the following slides is slightly simplified.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0.133114" origin="layout" pathEditMode="relative">
                                      <p:cBhvr>
                                        <p:cTn id="6" dur="499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0" dur="499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85" grpId="2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088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089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090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091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092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093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094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95" name="Table"/>
          <p:cNvGraphicFramePr/>
          <p:nvPr/>
        </p:nvGraphicFramePr>
        <p:xfrm>
          <a:off x="362808" y="13087765"/>
          <a:ext cx="1905001" cy="381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3096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097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098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499"/>
                                        <p:tgtEl>
                                          <p:spTgt spid="3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499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path" nodeType="click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729 -0.000086" origin="layout" pathEditMode="relative">
                                      <p:cBhvr>
                                        <p:cTn id="20" dur="499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path" nodeType="afterEffect" presetSubtype="0" presetID="-1" grpId="7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1231 0.001781 -0.002456 0.003577 -0.003674 0.005387 C -0.081268 0.120734 -0.128357 0.288287 -0.133647 0.467856" origin="layout" pathEditMode="relative">
                                      <p:cBhvr>
                                        <p:cTn id="30" dur="499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mph" nodeType="withEffect" presetSubtype="0" presetID="6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0" fill="hold"/>
                                        <p:tgtEl>
                                          <p:spTgt spid="309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97" grpId="3"/>
      <p:bldP build="whole" bldLvl="1" animBg="1" rev="0" advAuto="0" spid="3092" grpId="6"/>
      <p:bldP build="whole" bldLvl="1" animBg="1" rev="0" advAuto="0" spid="3094" grpId="5"/>
      <p:bldP build="whole" bldLvl="1" animBg="1" rev="0" advAuto="0" spid="3095" grpId="1"/>
      <p:bldP build="whole" bldLvl="1" animBg="1" rev="0" advAuto="0" spid="3094" grpId="8"/>
      <p:bldP build="whole" bldLvl="1" animBg="1" rev="0" advAuto="0" spid="3090" grpId="2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0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101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102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103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104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105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106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107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</a:tr>
            </a:tbl>
          </a:graphicData>
        </a:graphic>
      </p:graphicFrame>
      <p:sp>
        <p:nvSpPr>
          <p:cNvPr id="3108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09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110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729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path" nodeType="afterEffect" presetSubtype="0" presetID="-1" grpId="4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1681 0.002651 -0.003347 0.005331 -0.004999 0.008041 C -0.077237 0.126574 -0.118118 0.293637 -0.117650 0.468400" origin="layout" pathEditMode="relative">
                                      <p:cBhvr>
                                        <p:cTn id="16" dur="499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499" fill="hold"/>
                                        <p:tgtEl>
                                          <p:spTgt spid="310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07" grpId="2"/>
      <p:bldP build="whole" bldLvl="1" animBg="1" rev="0" advAuto="0" spid="3105" grpId="3"/>
      <p:bldP build="whole" bldLvl="1" animBg="1" rev="0" advAuto="0" spid="3107" grpId="5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113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114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115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116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117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118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119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sp>
        <p:nvSpPr>
          <p:cNvPr id="3120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21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22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123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729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499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path" nodeType="afterEffect" presetSubtype="0" presetID="-1" grpId="5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1374 0.003264 -0.002735 0.006545 -0.004082 0.009844 C -0.026024 0.063573 -0.044251 0.121436 -0.059102 0.181779 C -0.081384 0.272311 -0.096116 0.368551 -0.102637 0.467474" origin="layout" pathEditMode="relative">
                                      <p:cBhvr>
                                        <p:cTn id="20" dur="499" fill="hold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mph" nodeType="withEffect" presetSubtype="0" presetID="6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499" fill="hold"/>
                                        <p:tgtEl>
                                          <p:spTgt spid="311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17" grpId="4"/>
      <p:bldP build="whole" bldLvl="1" animBg="1" rev="0" advAuto="0" spid="3119" grpId="3"/>
      <p:bldP build="whole" bldLvl="1" animBg="1" rev="0" advAuto="0" spid="3122" grpId="2"/>
      <p:bldP build="whole" bldLvl="1" animBg="1" rev="0" advAuto="0" spid="3119" grpId="6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5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126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127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128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129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graphicFrame>
        <p:nvGraphicFramePr>
          <p:cNvPr id="3130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131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32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133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3143" name="Group"/>
          <p:cNvGrpSpPr/>
          <p:nvPr/>
        </p:nvGrpSpPr>
        <p:grpSpPr>
          <a:xfrm>
            <a:off x="17531801" y="249408"/>
            <a:ext cx="6650362" cy="4701588"/>
            <a:chOff x="0" y="0"/>
            <a:chExt cx="6650361" cy="4701587"/>
          </a:xfrm>
        </p:grpSpPr>
        <p:sp>
          <p:nvSpPr>
            <p:cNvPr id="3134" name="Rectangle"/>
            <p:cNvSpPr/>
            <p:nvPr/>
          </p:nvSpPr>
          <p:spPr>
            <a:xfrm>
              <a:off x="10805" y="0"/>
              <a:ext cx="6628751" cy="4701588"/>
            </a:xfrm>
            <a:prstGeom prst="rect">
              <a:avLst/>
            </a:prstGeom>
            <a:solidFill>
              <a:schemeClr val="accent4">
                <a:satOff val="21150"/>
                <a:lumOff val="-15995"/>
              </a:schemeClr>
            </a:solidFill>
            <a:ln w="381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>
                  <a:latin typeface="Monaco"/>
                  <a:ea typeface="Monaco"/>
                  <a:cs typeface="Monaco"/>
                  <a:sym typeface="Monaco"/>
                </a:defRPr>
              </a:pPr>
            </a:p>
          </p:txBody>
        </p:sp>
        <p:sp>
          <p:nvSpPr>
            <p:cNvPr id="3135" name="Read Tile #"/>
            <p:cNvSpPr txBox="1"/>
            <p:nvPr/>
          </p:nvSpPr>
          <p:spPr>
            <a:xfrm>
              <a:off x="958149" y="1685487"/>
              <a:ext cx="336740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/>
            </a:lstStyle>
            <a:p>
              <a:pPr/>
              <a:r>
                <a:t>Read Tile #</a:t>
              </a:r>
            </a:p>
          </p:txBody>
        </p:sp>
        <p:sp>
          <p:nvSpPr>
            <p:cNvPr id="3136" name="Read Data 0"/>
            <p:cNvSpPr txBox="1"/>
            <p:nvPr/>
          </p:nvSpPr>
          <p:spPr>
            <a:xfrm>
              <a:off x="958149" y="2623679"/>
              <a:ext cx="372046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/>
            </a:lstStyle>
            <a:p>
              <a:pPr/>
              <a:r>
                <a:t>Read Data 0</a:t>
              </a:r>
            </a:p>
          </p:txBody>
        </p:sp>
        <p:sp>
          <p:nvSpPr>
            <p:cNvPr id="3137" name="Read Data 1"/>
            <p:cNvSpPr txBox="1"/>
            <p:nvPr/>
          </p:nvSpPr>
          <p:spPr>
            <a:xfrm>
              <a:off x="958149" y="3561872"/>
              <a:ext cx="372046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/>
            </a:lstStyle>
            <a:p>
              <a:pPr/>
              <a:r>
                <a:t>Read Data 1</a:t>
              </a:r>
            </a:p>
          </p:txBody>
        </p:sp>
        <p:sp>
          <p:nvSpPr>
            <p:cNvPr id="3138" name="Line"/>
            <p:cNvSpPr/>
            <p:nvPr/>
          </p:nvSpPr>
          <p:spPr>
            <a:xfrm>
              <a:off x="109887" y="2137924"/>
              <a:ext cx="843291" cy="1"/>
            </a:xfrm>
            <a:prstGeom prst="line">
              <a:avLst/>
            </a:prstGeom>
            <a:noFill/>
            <a:ln w="889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139" name="9802"/>
            <p:cNvSpPr/>
            <p:nvPr/>
          </p:nvSpPr>
          <p:spPr>
            <a:xfrm>
              <a:off x="5080733" y="205085"/>
              <a:ext cx="1387476" cy="905203"/>
            </a:xfrm>
            <a:prstGeom prst="rect">
              <a:avLst/>
            </a:prstGeom>
            <a:solidFill>
              <a:schemeClr val="accent4"/>
            </a:solidFill>
            <a:ln w="38100" cap="flat">
              <a:solidFill>
                <a:srgbClr val="FFFFFF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sz="3600"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9802</a:t>
              </a:r>
            </a:p>
          </p:txBody>
        </p:sp>
        <p:sp>
          <p:nvSpPr>
            <p:cNvPr id="3140" name="Line"/>
            <p:cNvSpPr/>
            <p:nvPr/>
          </p:nvSpPr>
          <p:spPr>
            <a:xfrm>
              <a:off x="0" y="1325006"/>
              <a:ext cx="6650362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141" name="Fetch"/>
            <p:cNvSpPr txBox="1"/>
            <p:nvPr/>
          </p:nvSpPr>
          <p:spPr>
            <a:xfrm>
              <a:off x="2400622" y="205249"/>
              <a:ext cx="184911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Fetch</a:t>
              </a:r>
            </a:p>
          </p:txBody>
        </p:sp>
        <p:sp>
          <p:nvSpPr>
            <p:cNvPr id="3142" name="Circle"/>
            <p:cNvSpPr/>
            <p:nvPr/>
          </p:nvSpPr>
          <p:spPr>
            <a:xfrm>
              <a:off x="382967" y="460836"/>
              <a:ext cx="393701" cy="393701"/>
            </a:xfrm>
            <a:prstGeom prst="ellipse">
              <a:avLst/>
            </a:prstGeom>
            <a:solidFill>
              <a:schemeClr val="accent3">
                <a:hueOff val="-499813"/>
                <a:satOff val="-5228"/>
                <a:lumOff val="24899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43" grpId="1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5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146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147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48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149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150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graphicFrame>
        <p:nvGraphicFramePr>
          <p:cNvPr id="3151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152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153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154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155" name="Line"/>
          <p:cNvSpPr/>
          <p:nvPr/>
        </p:nvSpPr>
        <p:spPr>
          <a:xfrm>
            <a:off x="17641689" y="2387332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56" name="04"/>
          <p:cNvSpPr/>
          <p:nvPr/>
        </p:nvSpPr>
        <p:spPr>
          <a:xfrm>
            <a:off x="22607593" y="1934731"/>
            <a:ext cx="905203" cy="905204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3157" name="9802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9802</a:t>
            </a:r>
          </a:p>
        </p:txBody>
      </p:sp>
      <p:sp>
        <p:nvSpPr>
          <p:cNvPr id="3158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59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164" name="Group"/>
          <p:cNvGrpSpPr/>
          <p:nvPr/>
        </p:nvGrpSpPr>
        <p:grpSpPr>
          <a:xfrm>
            <a:off x="18920057" y="5622055"/>
            <a:ext cx="6650363" cy="1799704"/>
            <a:chOff x="0" y="0"/>
            <a:chExt cx="6650361" cy="1799702"/>
          </a:xfrm>
        </p:grpSpPr>
        <p:sp>
          <p:nvSpPr>
            <p:cNvPr id="3160" name="Rectangle"/>
            <p:cNvSpPr/>
            <p:nvPr/>
          </p:nvSpPr>
          <p:spPr>
            <a:xfrm>
              <a:off x="10805" y="84659"/>
              <a:ext cx="6628751" cy="1715044"/>
            </a:xfrm>
            <a:prstGeom prst="rect">
              <a:avLst/>
            </a:prstGeom>
            <a:solidFill>
              <a:schemeClr val="accent2">
                <a:lumOff val="-15046"/>
              </a:schemeClr>
            </a:solidFill>
            <a:ln w="381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>
                  <a:latin typeface="Monaco"/>
                  <a:ea typeface="Monaco"/>
                  <a:cs typeface="Monaco"/>
                  <a:sym typeface="Monaco"/>
                </a:defRPr>
              </a:pPr>
            </a:p>
          </p:txBody>
        </p:sp>
        <p:sp>
          <p:nvSpPr>
            <p:cNvPr id="3161" name="Line"/>
            <p:cNvSpPr/>
            <p:nvPr/>
          </p:nvSpPr>
          <p:spPr>
            <a:xfrm>
              <a:off x="0" y="874245"/>
              <a:ext cx="6650362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162" name="Background Map"/>
            <p:cNvSpPr txBox="1"/>
            <p:nvPr/>
          </p:nvSpPr>
          <p:spPr>
            <a:xfrm>
              <a:off x="55564" y="0"/>
              <a:ext cx="530657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Background Map</a:t>
              </a:r>
            </a:p>
          </p:txBody>
        </p:sp>
        <p:sp>
          <p:nvSpPr>
            <p:cNvPr id="3163" name="9802: 04 EA 2E"/>
            <p:cNvSpPr txBox="1"/>
            <p:nvPr/>
          </p:nvSpPr>
          <p:spPr>
            <a:xfrm>
              <a:off x="55564" y="815742"/>
              <a:ext cx="5490444" cy="940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>
              <a:lvl1pPr algn="l">
                <a:defRPr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9802: 04 EA 2E</a:t>
              </a:r>
            </a:p>
          </p:txBody>
        </p:sp>
      </p:grpSp>
      <p:sp>
        <p:nvSpPr>
          <p:cNvPr id="3165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166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67" name="Square"/>
          <p:cNvSpPr/>
          <p:nvPr/>
        </p:nvSpPr>
        <p:spPr>
          <a:xfrm>
            <a:off x="21192283" y="6413896"/>
            <a:ext cx="1082712" cy="1082712"/>
          </a:xfrm>
          <a:prstGeom prst="rect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168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169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0" fill="hold"/>
                                        <p:tgtEl>
                                          <p:spTgt spid="3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fill="hold"/>
                                        <p:tgtEl>
                                          <p:spTgt spid="3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"/>
                            </p:stCondLst>
                            <p:childTnLst>
                              <p:par>
                                <p:cTn id="16" presetClass="entr" nodeType="after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99" fill="hold"/>
                                        <p:tgtEl>
                                          <p:spTgt spid="3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99" fill="hold"/>
                                        <p:tgtEl>
                                          <p:spTgt spid="3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xit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23" dur="300" fill="hold"/>
                                        <p:tgtEl>
                                          <p:spTgt spid="3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after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0.068401" origin="layout" pathEditMode="relative">
                                      <p:cBhvr>
                                        <p:cTn id="27" dur="499" fill="hold"/>
                                        <p:tgtEl>
                                          <p:spTgt spid="3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9"/>
                            </p:stCondLst>
                            <p:childTnLst>
                              <p:par>
                                <p:cTn id="29" presetClass="exit" nodeType="afterEffect" presetSubtype="2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0" dur="499" fill="hold"/>
                                        <p:tgtEl>
                                          <p:spTgt spid="3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9" fill="hold"/>
                                        <p:tgtEl>
                                          <p:spTgt spid="3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56" grpId="3"/>
      <p:bldP build="whole" bldLvl="1" animBg="1" rev="0" advAuto="0" spid="3167" grpId="4"/>
      <p:bldP build="whole" bldLvl="1" animBg="1" rev="0" advAuto="0" spid="3164" grpId="6"/>
      <p:bldP build="whole" bldLvl="1" animBg="1" rev="0" advAuto="0" spid="3164" grpId="1"/>
      <p:bldP build="whole" bldLvl="1" animBg="1" rev="0" advAuto="0" spid="3167" grpId="2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1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172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173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74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175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176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graphicFrame>
        <p:nvGraphicFramePr>
          <p:cNvPr id="3177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178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179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180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181" name="04"/>
          <p:cNvSpPr/>
          <p:nvPr/>
        </p:nvSpPr>
        <p:spPr>
          <a:xfrm>
            <a:off x="22607593" y="1934731"/>
            <a:ext cx="905203" cy="905204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3182" name="9802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9802</a:t>
            </a:r>
          </a:p>
        </p:txBody>
      </p:sp>
      <p:sp>
        <p:nvSpPr>
          <p:cNvPr id="3183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84" name="02"/>
          <p:cNvSpPr/>
          <p:nvPr/>
        </p:nvSpPr>
        <p:spPr>
          <a:xfrm>
            <a:off x="22607593" y="2872924"/>
            <a:ext cx="905203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3185" name="Line"/>
          <p:cNvSpPr/>
          <p:nvPr/>
        </p:nvSpPr>
        <p:spPr>
          <a:xfrm>
            <a:off x="17641689" y="3325525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86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191" name="Group"/>
          <p:cNvGrpSpPr/>
          <p:nvPr/>
        </p:nvGrpSpPr>
        <p:grpSpPr>
          <a:xfrm>
            <a:off x="18920057" y="5636864"/>
            <a:ext cx="6650363" cy="1940580"/>
            <a:chOff x="0" y="0"/>
            <a:chExt cx="6650361" cy="1940578"/>
          </a:xfrm>
        </p:grpSpPr>
        <p:sp>
          <p:nvSpPr>
            <p:cNvPr id="3187" name="Rectangle"/>
            <p:cNvSpPr/>
            <p:nvPr/>
          </p:nvSpPr>
          <p:spPr>
            <a:xfrm>
              <a:off x="10805" y="84659"/>
              <a:ext cx="6628751" cy="1855920"/>
            </a:xfrm>
            <a:prstGeom prst="rect">
              <a:avLst/>
            </a:prstGeom>
            <a:solidFill>
              <a:schemeClr val="accent2">
                <a:lumOff val="-15046"/>
              </a:schemeClr>
            </a:solidFill>
            <a:ln w="381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>
                  <a:latin typeface="Monaco"/>
                  <a:ea typeface="Monaco"/>
                  <a:cs typeface="Monaco"/>
                  <a:sym typeface="Monaco"/>
                </a:defRPr>
              </a:pPr>
            </a:p>
          </p:txBody>
        </p:sp>
        <p:sp>
          <p:nvSpPr>
            <p:cNvPr id="3188" name="Line"/>
            <p:cNvSpPr/>
            <p:nvPr/>
          </p:nvSpPr>
          <p:spPr>
            <a:xfrm>
              <a:off x="0" y="874246"/>
              <a:ext cx="6650362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189" name="Tile Data"/>
            <p:cNvSpPr txBox="1"/>
            <p:nvPr/>
          </p:nvSpPr>
          <p:spPr>
            <a:xfrm>
              <a:off x="55564" y="0"/>
              <a:ext cx="2791074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Tile Data</a:t>
              </a:r>
            </a:p>
          </p:txBody>
        </p:sp>
        <p:sp>
          <p:nvSpPr>
            <p:cNvPr id="3190" name="8040: 02 FE 6A"/>
            <p:cNvSpPr txBox="1"/>
            <p:nvPr/>
          </p:nvSpPr>
          <p:spPr>
            <a:xfrm>
              <a:off x="55564" y="938192"/>
              <a:ext cx="5490444" cy="940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>
              <a:lvl1pPr algn="l">
                <a:defRPr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8040: 02 FE 6A</a:t>
              </a:r>
            </a:p>
          </p:txBody>
        </p:sp>
      </p:grpSp>
      <p:sp>
        <p:nvSpPr>
          <p:cNvPr id="3192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193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194" name="Square"/>
          <p:cNvSpPr/>
          <p:nvPr/>
        </p:nvSpPr>
        <p:spPr>
          <a:xfrm>
            <a:off x="21105818" y="6416331"/>
            <a:ext cx="1255642" cy="1255642"/>
          </a:xfrm>
          <a:prstGeom prst="rect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195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196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0" fill="hold"/>
                                        <p:tgtEl>
                                          <p:spTgt spid="3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fill="hold"/>
                                        <p:tgtEl>
                                          <p:spTgt spid="3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"/>
                            </p:stCondLst>
                            <p:childTnLst>
                              <p:par>
                                <p:cTn id="16" presetClass="entr" nodeType="afterEffect" presetSubtype="2" presetID="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99" fill="hold"/>
                                        <p:tgtEl>
                                          <p:spTgt spid="3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99" fill="hold"/>
                                        <p:tgtEl>
                                          <p:spTgt spid="3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path" nodeType="click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0.068401" origin="layout" pathEditMode="relative">
                                      <p:cBhvr>
                                        <p:cTn id="23" dur="499" fill="hold"/>
                                        <p:tgtEl>
                                          <p:spTgt spid="31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9"/>
                            </p:stCondLst>
                            <p:childTnLst>
                              <p:par>
                                <p:cTn id="25" presetClass="exit" nodeType="after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26" dur="300" fill="hold"/>
                                        <p:tgtEl>
                                          <p:spTgt spid="3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94" grpId="2"/>
      <p:bldP build="whole" bldLvl="1" animBg="1" rev="0" advAuto="0" spid="3191" grpId="1"/>
      <p:bldP build="whole" bldLvl="1" animBg="1" rev="0" advAuto="0" spid="3184" grpId="3"/>
      <p:bldP build="whole" bldLvl="1" animBg="1" rev="0" advAuto="0" spid="3194" grpId="5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8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199" name="Table"/>
          <p:cNvGraphicFramePr/>
          <p:nvPr/>
        </p:nvGraphicFramePr>
        <p:xfrm>
          <a:off x="17808981" y="4099178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</a:tr>
            </a:tbl>
          </a:graphicData>
        </a:graphic>
      </p:graphicFrame>
      <p:sp>
        <p:nvSpPr>
          <p:cNvPr id="3200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201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02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203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graphicFrame>
        <p:nvGraphicFramePr>
          <p:cNvPr id="3204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05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206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207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208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209" name="04"/>
          <p:cNvSpPr/>
          <p:nvPr/>
        </p:nvSpPr>
        <p:spPr>
          <a:xfrm>
            <a:off x="22607593" y="1934731"/>
            <a:ext cx="905203" cy="905204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3210" name="9802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9802</a:t>
            </a:r>
          </a:p>
        </p:txBody>
      </p:sp>
      <p:sp>
        <p:nvSpPr>
          <p:cNvPr id="3211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12" name="02"/>
          <p:cNvSpPr/>
          <p:nvPr/>
        </p:nvSpPr>
        <p:spPr>
          <a:xfrm>
            <a:off x="22607593" y="2872924"/>
            <a:ext cx="905203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3213" name="Line"/>
          <p:cNvSpPr/>
          <p:nvPr/>
        </p:nvSpPr>
        <p:spPr>
          <a:xfrm>
            <a:off x="17641689" y="4263717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14" name="FE"/>
          <p:cNvSpPr/>
          <p:nvPr/>
        </p:nvSpPr>
        <p:spPr>
          <a:xfrm>
            <a:off x="22607593" y="3811116"/>
            <a:ext cx="905203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FE</a:t>
            </a:r>
          </a:p>
        </p:txBody>
      </p:sp>
      <p:sp>
        <p:nvSpPr>
          <p:cNvPr id="3215" name="9803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9803</a:t>
            </a:r>
          </a:p>
        </p:txBody>
      </p:sp>
      <p:sp>
        <p:nvSpPr>
          <p:cNvPr id="3216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17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18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19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224" name="Group"/>
          <p:cNvGrpSpPr/>
          <p:nvPr/>
        </p:nvGrpSpPr>
        <p:grpSpPr>
          <a:xfrm>
            <a:off x="18920057" y="5636864"/>
            <a:ext cx="6650363" cy="1940580"/>
            <a:chOff x="0" y="0"/>
            <a:chExt cx="6650361" cy="1940578"/>
          </a:xfrm>
        </p:grpSpPr>
        <p:sp>
          <p:nvSpPr>
            <p:cNvPr id="3220" name="Rectangle"/>
            <p:cNvSpPr/>
            <p:nvPr/>
          </p:nvSpPr>
          <p:spPr>
            <a:xfrm>
              <a:off x="10805" y="84659"/>
              <a:ext cx="6628751" cy="1855920"/>
            </a:xfrm>
            <a:prstGeom prst="rect">
              <a:avLst/>
            </a:prstGeom>
            <a:solidFill>
              <a:schemeClr val="accent2">
                <a:lumOff val="-15046"/>
              </a:schemeClr>
            </a:solidFill>
            <a:ln w="381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>
                  <a:latin typeface="Monaco"/>
                  <a:ea typeface="Monaco"/>
                  <a:cs typeface="Monaco"/>
                  <a:sym typeface="Monaco"/>
                </a:defRPr>
              </a:pPr>
            </a:p>
          </p:txBody>
        </p:sp>
        <p:sp>
          <p:nvSpPr>
            <p:cNvPr id="3221" name="Line"/>
            <p:cNvSpPr/>
            <p:nvPr/>
          </p:nvSpPr>
          <p:spPr>
            <a:xfrm>
              <a:off x="0" y="874246"/>
              <a:ext cx="6650362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222" name="Tile Data"/>
            <p:cNvSpPr txBox="1"/>
            <p:nvPr/>
          </p:nvSpPr>
          <p:spPr>
            <a:xfrm>
              <a:off x="55564" y="0"/>
              <a:ext cx="2791074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Tile Data</a:t>
              </a:r>
            </a:p>
          </p:txBody>
        </p:sp>
        <p:sp>
          <p:nvSpPr>
            <p:cNvPr id="3223" name="8040: 02 FE 6A"/>
            <p:cNvSpPr txBox="1"/>
            <p:nvPr/>
          </p:nvSpPr>
          <p:spPr>
            <a:xfrm>
              <a:off x="55564" y="938192"/>
              <a:ext cx="5490444" cy="9407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>
              <a:lvl1pPr algn="l">
                <a:defRPr>
                  <a:latin typeface="Monaco"/>
                  <a:ea typeface="Monaco"/>
                  <a:cs typeface="Monaco"/>
                  <a:sym typeface="Monaco"/>
                </a:defRPr>
              </a:lvl1pPr>
            </a:lstStyle>
            <a:p>
              <a:pPr/>
              <a:r>
                <a:t>8040: 02 FE 6A</a:t>
              </a:r>
            </a:p>
          </p:txBody>
        </p:sp>
      </p:grpSp>
      <p:sp>
        <p:nvSpPr>
          <p:cNvPr id="3225" name="Square"/>
          <p:cNvSpPr/>
          <p:nvPr/>
        </p:nvSpPr>
        <p:spPr>
          <a:xfrm>
            <a:off x="22236118" y="6416331"/>
            <a:ext cx="1255642" cy="1255642"/>
          </a:xfrm>
          <a:prstGeom prst="rect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226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27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" fill="hold"/>
                                        <p:tgtEl>
                                          <p:spTgt spid="3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" fill="hold"/>
                                        <p:tgtEl>
                                          <p:spTgt spid="3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50"/>
                            </p:stCondLst>
                            <p:childTnLst>
                              <p:par>
                                <p:cTn id="10" presetClass="entr" nodeType="after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99" fill="hold"/>
                                        <p:tgtEl>
                                          <p:spTgt spid="3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9" fill="hold"/>
                                        <p:tgtEl>
                                          <p:spTgt spid="3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xit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7" dur="300" fill="hold"/>
                                        <p:tgtEl>
                                          <p:spTgt spid="3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"/>
                            </p:stCondLst>
                            <p:childTnLst>
                              <p:par>
                                <p:cTn id="20" presetClass="exit" nodeType="afterEffect" presetSubtype="2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499" fill="hold"/>
                                        <p:tgtEl>
                                          <p:spTgt spid="3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99" fill="hold"/>
                                        <p:tgtEl>
                                          <p:spTgt spid="3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xit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27" dur="499" fill="hold"/>
                                        <p:tgtEl>
                                          <p:spTgt spid="3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path" nodeType="with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073116" origin="layout" pathEditMode="relative">
                                      <p:cBhvr>
                                        <p:cTn id="31" dur="499" fill="hold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xit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5" dur="499" fill="hold"/>
                                        <p:tgtEl>
                                          <p:spTgt spid="3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99"/>
                            </p:stCondLst>
                            <p:childTnLst>
                              <p:par>
                                <p:cTn id="38" presetClass="exit" nodeType="after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9" dur="499" fill="hold"/>
                                        <p:tgtEl>
                                          <p:spTgt spid="3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path" nodeType="withEffect" presetSubtype="0" presetID="-1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-0.136803" origin="layout" pathEditMode="relative">
                                      <p:cBhvr>
                                        <p:cTn id="43" dur="500" fill="hold"/>
                                        <p:tgtEl>
                                          <p:spTgt spid="3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xit" nodeType="clickEffect" presetSubtype="1" presetID="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7" dur="499" fill="hold"/>
                                        <p:tgtEl>
                                          <p:spTgt spid="3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99" fill="hold"/>
                                        <p:tgtEl>
                                          <p:spTgt spid="3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99"/>
                            </p:stCondLst>
                            <p:childTnLst>
                              <p:par>
                                <p:cTn id="51" presetClass="entr" nodeType="afterEffect" presetSubtype="4" presetID="2" grpId="11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path" nodeType="click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73116 L -0.230180 0.114252" origin="layout" pathEditMode="relative">
                                      <p:cBhvr>
                                        <p:cTn id="58" dur="499" fill="hold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path" nodeType="afterEffect" presetSubtype="0" presetID="-1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230180 0.114252 L -0.230180 0.173361" origin="layout" pathEditMode="relative">
                                      <p:cBhvr>
                                        <p:cTn id="61" dur="499" fill="hold"/>
                                        <p:tgtEl>
                                          <p:spTgt spid="3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99"/>
                            </p:stCondLst>
                            <p:childTnLst>
                              <p:par>
                                <p:cTn id="63" presetClass="entr" nodeType="afterEffect" presetID="9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5" dur="499"/>
                                        <p:tgtEl>
                                          <p:spTgt spid="3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25" grpId="1"/>
      <p:bldP build="whole" bldLvl="1" animBg="1" rev="0" advAuto="0" spid="3214" grpId="2"/>
      <p:bldP build="whole" bldLvl="1" animBg="1" rev="0" advAuto="0" spid="3212" grpId="7"/>
      <p:bldP build="whole" bldLvl="1" animBg="1" rev="0" advAuto="0" spid="3225" grpId="3"/>
      <p:bldP build="whole" bldLvl="1" animBg="1" rev="0" advAuto="0" spid="3215" grpId="11"/>
      <p:bldP build="whole" bldLvl="1" animBg="1" rev="0" advAuto="0" spid="3219" grpId="14"/>
      <p:bldP build="whole" bldLvl="1" animBg="1" rev="0" advAuto="0" spid="3209" grpId="5"/>
      <p:bldP build="whole" bldLvl="1" animBg="1" rev="0" advAuto="0" spid="3224" grpId="4"/>
      <p:bldP build="whole" bldLvl="1" animBg="1" rev="0" advAuto="0" spid="3214" grpId="8"/>
      <p:bldP build="whole" bldLvl="1" animBg="1" rev="0" advAuto="0" spid="3210" grpId="1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9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230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231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</a:tr>
            </a:tbl>
          </a:graphicData>
        </a:graphic>
      </p:graphicFrame>
      <p:sp>
        <p:nvSpPr>
          <p:cNvPr id="3232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233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graphicFrame>
        <p:nvGraphicFramePr>
          <p:cNvPr id="3234" name="Table"/>
          <p:cNvGraphicFramePr/>
          <p:nvPr/>
        </p:nvGraphicFramePr>
        <p:xfrm>
          <a:off x="6096000" y="6483600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35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236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237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238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239" name="9803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9803</a:t>
            </a:r>
          </a:p>
        </p:txBody>
      </p:sp>
      <p:sp>
        <p:nvSpPr>
          <p:cNvPr id="3240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41" name="Line"/>
          <p:cNvSpPr/>
          <p:nvPr/>
        </p:nvSpPr>
        <p:spPr>
          <a:xfrm>
            <a:off x="17689974" y="2402012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42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43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44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45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246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47" name="Table"/>
          <p:cNvGraphicFramePr/>
          <p:nvPr/>
        </p:nvGraphicFramePr>
        <p:xfrm>
          <a:off x="468026" y="468011"/>
          <a:ext cx="5223751" cy="760411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248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49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499"/>
                                        <p:tgtEl>
                                          <p:spTgt spid="3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path" nodeType="click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11" dur="499" fill="hold"/>
                                        <p:tgtEl>
                                          <p:spTgt spid="3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afterEffect" presetSubtype="0" presetID="-1" grpId="5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1380 0.003256 -0.002741 0.006537 -0.004082 0.009844 C -0.024758 0.060827 -0.040544 0.117100 -0.052990 0.175400 C -0.072908 0.268703 -0.084341 0.367382 -0.086686 0.467727" origin="layout" pathEditMode="relative">
                                      <p:cBhvr>
                                        <p:cTn id="21" dur="499" fill="hold"/>
                                        <p:tgtEl>
                                          <p:spTgt spid="3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mph" nodeType="withEffect" presetSubtype="0" presetID="6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499" fill="hold"/>
                                        <p:tgtEl>
                                          <p:spTgt spid="324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47" grpId="1"/>
      <p:bldP build="whole" bldLvl="1" animBg="1" rev="0" advAuto="0" spid="3246" grpId="3"/>
      <p:bldP build="whole" bldLvl="1" animBg="1" rev="0" advAuto="0" spid="3245" grpId="4"/>
      <p:bldP build="whole" bldLvl="1" animBg="1" rev="0" advAuto="0" spid="3246" grpId="6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1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252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253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54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255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graphicFrame>
        <p:nvGraphicFramePr>
          <p:cNvPr id="3256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57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258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259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260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261" name="9803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9803</a:t>
            </a:r>
          </a:p>
        </p:txBody>
      </p:sp>
      <p:sp>
        <p:nvSpPr>
          <p:cNvPr id="3262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63" name="Line"/>
          <p:cNvSpPr/>
          <p:nvPr/>
        </p:nvSpPr>
        <p:spPr>
          <a:xfrm>
            <a:off x="17689974" y="2402012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64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65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66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67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268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69" name="Table"/>
          <p:cNvGraphicFramePr/>
          <p:nvPr/>
        </p:nvGraphicFramePr>
        <p:xfrm>
          <a:off x="468026" y="468011"/>
          <a:ext cx="5223751" cy="760411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270" name="Table"/>
          <p:cNvGraphicFramePr/>
          <p:nvPr/>
        </p:nvGraphicFramePr>
        <p:xfrm>
          <a:off x="468026" y="472574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3271" name="60"/>
          <p:cNvSpPr/>
          <p:nvPr/>
        </p:nvSpPr>
        <p:spPr>
          <a:xfrm>
            <a:off x="22607593" y="1934731"/>
            <a:ext cx="905203" cy="905204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60</a:t>
            </a:r>
          </a:p>
        </p:txBody>
      </p:sp>
      <p:graphicFrame>
        <p:nvGraphicFramePr>
          <p:cNvPr id="3272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73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2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9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afterEffect" presetSubtype="0" presetID="-1" grpId="4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1374 0.003264 -0.002735 0.006545 -0.004082 0.009844 C -0.024890 0.060793 -0.042424 0.115756 -0.052990 0.175400 C -0.061280 0.222196 -0.065118 0.270864 -0.067571 0.319525 C -0.070045 0.368586 -0.071136 0.418043 -0.070806 0.467727" origin="layout" pathEditMode="relative">
                                      <p:cBhvr>
                                        <p:cTn id="15" dur="499" fill="hold"/>
                                        <p:tgtEl>
                                          <p:spTgt spid="3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99" fill="hold"/>
                                        <p:tgtEl>
                                          <p:spTgt spid="326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2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99" fill="hold"/>
                                        <p:tgtEl>
                                          <p:spTgt spid="3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99" fill="hold"/>
                                        <p:tgtEl>
                                          <p:spTgt spid="3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with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067331" origin="layout" pathEditMode="relative">
                                      <p:cBhvr>
                                        <p:cTn id="27" dur="499" fill="hold"/>
                                        <p:tgtEl>
                                          <p:spTgt spid="3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1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2" dur="499"/>
                                        <p:tgtEl>
                                          <p:spTgt spid="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68" grpId="5"/>
      <p:bldP build="whole" bldLvl="1" animBg="1" rev="0" advAuto="0" spid="3270" grpId="8"/>
      <p:bldP build="whole" bldLvl="1" animBg="1" rev="0" advAuto="0" spid="3268" grpId="2"/>
      <p:bldP build="whole" bldLvl="1" animBg="1" rev="0" advAuto="0" spid="3271" grpId="6"/>
      <p:bldP build="whole" bldLvl="1" animBg="1" rev="0" advAuto="0" spid="3267" grpId="3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5" name="Table"/>
          <p:cNvGraphicFramePr/>
          <p:nvPr/>
        </p:nvGraphicFramePr>
        <p:xfrm>
          <a:off x="468026" y="456932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76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277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278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79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280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graphicFrame>
        <p:nvGraphicFramePr>
          <p:cNvPr id="3281" name="Table"/>
          <p:cNvGraphicFramePr/>
          <p:nvPr/>
        </p:nvGraphicFramePr>
        <p:xfrm>
          <a:off x="6096000" y="6483600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82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283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284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285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286" name="9803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9803</a:t>
            </a:r>
          </a:p>
        </p:txBody>
      </p:sp>
      <p:sp>
        <p:nvSpPr>
          <p:cNvPr id="3287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88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89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90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291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292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293" name="Table"/>
          <p:cNvGraphicFramePr/>
          <p:nvPr/>
        </p:nvGraphicFramePr>
        <p:xfrm>
          <a:off x="468026" y="444885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3294" name="60"/>
          <p:cNvSpPr/>
          <p:nvPr/>
        </p:nvSpPr>
        <p:spPr>
          <a:xfrm>
            <a:off x="22607593" y="1934731"/>
            <a:ext cx="905203" cy="905204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60</a:t>
            </a:r>
          </a:p>
        </p:txBody>
      </p:sp>
      <p:sp>
        <p:nvSpPr>
          <p:cNvPr id="3295" name="Line"/>
          <p:cNvSpPr/>
          <p:nvPr/>
        </p:nvSpPr>
        <p:spPr>
          <a:xfrm>
            <a:off x="17689974" y="3325525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296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297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9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afterEffect" presetSubtype="0" presetID="-1" grpId="4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8105 0.030320 -0.015365 0.061332 -0.021752 0.092923 C -0.046075 0.213209 -0.057559 0.340518 -0.055609 0.468315" origin="layout" pathEditMode="relative">
                                      <p:cBhvr>
                                        <p:cTn id="15" dur="499" fill="hold"/>
                                        <p:tgtEl>
                                          <p:spTgt spid="3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99" fill="hold"/>
                                        <p:tgtEl>
                                          <p:spTgt spid="329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9"/>
                            </p:stCondLst>
                            <p:childTnLst>
                              <p:par>
                                <p:cTn id="20" presetClass="entr" nodeType="after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2" dur="499"/>
                                        <p:tgtEl>
                                          <p:spTgt spid="3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91" grpId="3"/>
      <p:bldP build="whole" bldLvl="1" animBg="1" rev="0" advAuto="0" spid="3275" grpId="6"/>
      <p:bldP build="whole" bldLvl="1" animBg="1" rev="0" advAuto="0" spid="3292" grpId="2"/>
      <p:bldP build="whole" bldLvl="1" animBg="1" rev="0" advAuto="0" spid="3292" grpId="5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9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300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301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02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303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graphicFrame>
        <p:nvGraphicFramePr>
          <p:cNvPr id="3304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05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306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307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308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309" name="9803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9803</a:t>
            </a:r>
          </a:p>
        </p:txBody>
      </p:sp>
      <p:sp>
        <p:nvSpPr>
          <p:cNvPr id="3310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11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12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13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14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315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16" name="Table"/>
          <p:cNvGraphicFramePr/>
          <p:nvPr/>
        </p:nvGraphicFramePr>
        <p:xfrm>
          <a:off x="468026" y="460100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3317" name="60"/>
          <p:cNvSpPr/>
          <p:nvPr/>
        </p:nvSpPr>
        <p:spPr>
          <a:xfrm>
            <a:off x="22607593" y="1934731"/>
            <a:ext cx="905203" cy="905204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60</a:t>
            </a:r>
          </a:p>
        </p:txBody>
      </p:sp>
      <p:graphicFrame>
        <p:nvGraphicFramePr>
          <p:cNvPr id="3318" name="Table"/>
          <p:cNvGraphicFramePr/>
          <p:nvPr/>
        </p:nvGraphicFramePr>
        <p:xfrm>
          <a:off x="468026" y="469632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19" name="Line"/>
          <p:cNvSpPr/>
          <p:nvPr/>
        </p:nvSpPr>
        <p:spPr>
          <a:xfrm>
            <a:off x="17689974" y="3325525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20" name="73"/>
          <p:cNvSpPr/>
          <p:nvPr/>
        </p:nvSpPr>
        <p:spPr>
          <a:xfrm>
            <a:off x="22607593" y="2872924"/>
            <a:ext cx="905203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73</a:t>
            </a:r>
          </a:p>
        </p:txBody>
      </p:sp>
      <p:graphicFrame>
        <p:nvGraphicFramePr>
          <p:cNvPr id="3321" name="Table"/>
          <p:cNvGraphicFramePr/>
          <p:nvPr/>
        </p:nvGraphicFramePr>
        <p:xfrm>
          <a:off x="468026" y="458908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graphicFrame>
        <p:nvGraphicFramePr>
          <p:cNvPr id="3322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23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9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afterEffect" presetSubtype="0" presetID="-1" grpId="4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9143 0.029465 -0.016440 0.060625 -0.021752 0.092923 C -0.031687 0.153327 -0.034524 0.216145 -0.036448 0.278498 C -0.038388 0.341391 -0.039419 0.404567 -0.039524 0.467974" origin="layout" pathEditMode="relative">
                                      <p:cBhvr>
                                        <p:cTn id="15" dur="499" fill="hold"/>
                                        <p:tgtEl>
                                          <p:spTgt spid="3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99" fill="hold"/>
                                        <p:tgtEl>
                                          <p:spTgt spid="331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2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99" fill="hold"/>
                                        <p:tgtEl>
                                          <p:spTgt spid="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99" fill="hold"/>
                                        <p:tgtEl>
                                          <p:spTgt spid="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with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0.068401" origin="layout" pathEditMode="relative">
                                      <p:cBhvr>
                                        <p:cTn id="27" dur="499" fill="hold"/>
                                        <p:tgtEl>
                                          <p:spTgt spid="3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99"/>
                            </p:stCondLst>
                            <p:childTnLst>
                              <p:par>
                                <p:cTn id="29" presetClass="entr" nodeType="afterEffect" presetSubtype="1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1" dur="499"/>
                                        <p:tgtEl>
                                          <p:spTgt spid="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15" grpId="5"/>
      <p:bldP build="whole" bldLvl="1" animBg="1" rev="0" advAuto="0" spid="3320" grpId="6"/>
      <p:bldP build="whole" bldLvl="1" animBg="1" rev="0" advAuto="0" spid="3314" grpId="3"/>
      <p:bldP build="whole" bldLvl="1" animBg="1" rev="0" advAuto="0" spid="3321" grpId="8"/>
      <p:bldP build="whole" bldLvl="1" animBg="1" rev="0" advAuto="0" spid="3315" grpId="2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25" name="Table"/>
          <p:cNvGraphicFramePr/>
          <p:nvPr/>
        </p:nvGraphicFramePr>
        <p:xfrm>
          <a:off x="468026" y="444358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26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327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328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29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330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graphicFrame>
        <p:nvGraphicFramePr>
          <p:cNvPr id="3331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32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333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334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335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336" name="9803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9803</a:t>
            </a:r>
          </a:p>
        </p:txBody>
      </p:sp>
      <p:sp>
        <p:nvSpPr>
          <p:cNvPr id="3337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38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39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40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41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342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43" name="Table"/>
          <p:cNvGraphicFramePr/>
          <p:nvPr/>
        </p:nvGraphicFramePr>
        <p:xfrm>
          <a:off x="468026" y="460100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3344" name="60"/>
          <p:cNvSpPr/>
          <p:nvPr/>
        </p:nvSpPr>
        <p:spPr>
          <a:xfrm>
            <a:off x="22607593" y="1934731"/>
            <a:ext cx="905203" cy="905204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60</a:t>
            </a:r>
          </a:p>
        </p:txBody>
      </p:sp>
      <p:graphicFrame>
        <p:nvGraphicFramePr>
          <p:cNvPr id="3345" name="Table"/>
          <p:cNvGraphicFramePr/>
          <p:nvPr/>
        </p:nvGraphicFramePr>
        <p:xfrm>
          <a:off x="468026" y="469632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graphicFrame>
        <p:nvGraphicFramePr>
          <p:cNvPr id="3346" name="Table"/>
          <p:cNvGraphicFramePr/>
          <p:nvPr/>
        </p:nvGraphicFramePr>
        <p:xfrm>
          <a:off x="468026" y="456932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3347" name="73"/>
          <p:cNvSpPr/>
          <p:nvPr/>
        </p:nvSpPr>
        <p:spPr>
          <a:xfrm>
            <a:off x="22607593" y="2872924"/>
            <a:ext cx="905203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73</a:t>
            </a:r>
          </a:p>
        </p:txBody>
      </p:sp>
      <p:sp>
        <p:nvSpPr>
          <p:cNvPr id="3348" name="Line"/>
          <p:cNvSpPr/>
          <p:nvPr/>
        </p:nvSpPr>
        <p:spPr>
          <a:xfrm>
            <a:off x="17689974" y="4263717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349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50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9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afterEffect" presetSubtype="0" presetID="-1" grpId="4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1599 0.019700 -0.003125 0.039418 -0.004579 0.059153 C -0.014575 0.194835 -0.021142 0.331246 -0.024260 0.467974" origin="layout" pathEditMode="relative">
                                      <p:cBhvr>
                                        <p:cTn id="15" dur="499" fill="hold"/>
                                        <p:tgtEl>
                                          <p:spTgt spid="3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99" fill="hold"/>
                                        <p:tgtEl>
                                          <p:spTgt spid="334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9"/>
                            </p:stCondLst>
                            <p:childTnLst>
                              <p:par>
                                <p:cTn id="20" presetClass="entr" nodeType="after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2" dur="499"/>
                                        <p:tgtEl>
                                          <p:spTgt spid="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42" grpId="5"/>
      <p:bldP build="whole" bldLvl="1" animBg="1" rev="0" advAuto="0" spid="3325" grpId="6"/>
      <p:bldP build="whole" bldLvl="1" animBg="1" rev="0" advAuto="0" spid="3342" grpId="2"/>
      <p:bldP build="whole" bldLvl="1" animBg="1" rev="0" advAuto="0" spid="3341" grpId="3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52" name="Table"/>
          <p:cNvGraphicFramePr/>
          <p:nvPr/>
        </p:nvGraphicFramePr>
        <p:xfrm>
          <a:off x="17808981" y="4099178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sp>
        <p:nvSpPr>
          <p:cNvPr id="3353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354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355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56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357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graphicFrame>
        <p:nvGraphicFramePr>
          <p:cNvPr id="3358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59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360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361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362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363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64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65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66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67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368" name="Table"/>
          <p:cNvGraphicFramePr/>
          <p:nvPr/>
        </p:nvGraphicFramePr>
        <p:xfrm>
          <a:off x="468026" y="460100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3369" name="60"/>
          <p:cNvSpPr/>
          <p:nvPr/>
        </p:nvSpPr>
        <p:spPr>
          <a:xfrm>
            <a:off x="22607593" y="1934731"/>
            <a:ext cx="905203" cy="905204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60</a:t>
            </a:r>
          </a:p>
        </p:txBody>
      </p:sp>
      <p:graphicFrame>
        <p:nvGraphicFramePr>
          <p:cNvPr id="3370" name="Table"/>
          <p:cNvGraphicFramePr/>
          <p:nvPr/>
        </p:nvGraphicFramePr>
        <p:xfrm>
          <a:off x="468026" y="469632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371" name="Table"/>
          <p:cNvGraphicFramePr/>
          <p:nvPr/>
        </p:nvGraphicFramePr>
        <p:xfrm>
          <a:off x="468026" y="456932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3372" name="73"/>
          <p:cNvSpPr/>
          <p:nvPr/>
        </p:nvSpPr>
        <p:spPr>
          <a:xfrm>
            <a:off x="22607593" y="2872924"/>
            <a:ext cx="905203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73</a:t>
            </a:r>
          </a:p>
        </p:txBody>
      </p:sp>
      <p:sp>
        <p:nvSpPr>
          <p:cNvPr id="3373" name="Line"/>
          <p:cNvSpPr/>
          <p:nvPr/>
        </p:nvSpPr>
        <p:spPr>
          <a:xfrm>
            <a:off x="17689974" y="4263717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374" name="Table"/>
          <p:cNvGraphicFramePr/>
          <p:nvPr/>
        </p:nvGraphicFramePr>
        <p:xfrm>
          <a:off x="468026" y="444358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75" name="8C"/>
          <p:cNvSpPr/>
          <p:nvPr/>
        </p:nvSpPr>
        <p:spPr>
          <a:xfrm>
            <a:off x="22607593" y="3811116"/>
            <a:ext cx="905203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8C</a:t>
            </a:r>
          </a:p>
        </p:txBody>
      </p:sp>
      <p:graphicFrame>
        <p:nvGraphicFramePr>
          <p:cNvPr id="3376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3377" name="9803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9803</a:t>
            </a:r>
          </a:p>
        </p:txBody>
      </p:sp>
      <p:sp>
        <p:nvSpPr>
          <p:cNvPr id="3378" name="9804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9804</a:t>
            </a:r>
          </a:p>
        </p:txBody>
      </p:sp>
      <p:graphicFrame>
        <p:nvGraphicFramePr>
          <p:cNvPr id="3379" name="Table"/>
          <p:cNvGraphicFramePr/>
          <p:nvPr/>
        </p:nvGraphicFramePr>
        <p:xfrm>
          <a:off x="468026" y="449610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graphicFrame>
        <p:nvGraphicFramePr>
          <p:cNvPr id="3380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381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82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9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afterEffect" presetSubtype="0" presetID="-1" grpId="4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8781 0.468662" origin="layout" pathEditMode="relative">
                                      <p:cBhvr>
                                        <p:cTn id="15" dur="499" fill="hold"/>
                                        <p:tgtEl>
                                          <p:spTgt spid="3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99" fill="hold"/>
                                        <p:tgtEl>
                                          <p:spTgt spid="337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2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99" fill="hold"/>
                                        <p:tgtEl>
                                          <p:spTgt spid="3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99" fill="hold"/>
                                        <p:tgtEl>
                                          <p:spTgt spid="3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after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073116" origin="layout" pathEditMode="relative">
                                      <p:cBhvr>
                                        <p:cTn id="27" dur="499" fill="hold"/>
                                        <p:tgtEl>
                                          <p:spTgt spid="3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path" nodeType="with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7112 0.092545" origin="layout" pathEditMode="relative">
                                      <p:cBhvr>
                                        <p:cTn id="30" dur="499" fill="hold"/>
                                        <p:tgtEl>
                                          <p:spTgt spid="3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99"/>
                            </p:stCondLst>
                            <p:childTnLst>
                              <p:par>
                                <p:cTn id="32" presetClass="exit" nodeType="after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3" dur="499" fill="hold"/>
                                        <p:tgtEl>
                                          <p:spTgt spid="3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98"/>
                            </p:stCondLst>
                            <p:childTnLst>
                              <p:par>
                                <p:cTn id="36" presetClass="exit" nodeType="after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7" dur="499" fill="hold"/>
                                        <p:tgtEl>
                                          <p:spTgt spid="33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97"/>
                            </p:stCondLst>
                            <p:childTnLst>
                              <p:par>
                                <p:cTn id="40" presetClass="exit" nodeType="after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1" dur="499" fill="hold"/>
                                        <p:tgtEl>
                                          <p:spTgt spid="3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xit" nodeType="clickEffect" presetSubtype="1" presetID="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6" dur="499" fill="hold"/>
                                        <p:tgtEl>
                                          <p:spTgt spid="3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9" fill="hold"/>
                                        <p:tgtEl>
                                          <p:spTgt spid="3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9"/>
                            </p:stCondLst>
                            <p:childTnLst>
                              <p:par>
                                <p:cTn id="50" presetClass="entr" nodeType="afterEffect" presetSubtype="4" presetID="2" grpId="13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99" fill="hold"/>
                                        <p:tgtEl>
                                          <p:spTgt spid="3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99" fill="hold"/>
                                        <p:tgtEl>
                                          <p:spTgt spid="3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clickEffect" presetSubtype="1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58" dur="499"/>
                                        <p:tgtEl>
                                          <p:spTgt spid="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ID="9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3" dur="499"/>
                                        <p:tgtEl>
                                          <p:spTgt spid="3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369" grpId="9"/>
      <p:bldP build="whole" bldLvl="1" animBg="1" rev="0" advAuto="0" spid="3377" grpId="12"/>
      <p:bldP build="whole" bldLvl="1" animBg="1" rev="0" advAuto="0" spid="3378" grpId="13"/>
      <p:bldP build="whole" bldLvl="1" animBg="1" rev="0" advAuto="0" spid="3372" grpId="10"/>
      <p:bldP build="whole" bldLvl="1" animBg="1" rev="0" advAuto="0" spid="3375" grpId="11"/>
      <p:bldP build="whole" bldLvl="1" animBg="1" rev="0" advAuto="0" spid="3379" grpId="14"/>
      <p:bldP build="whole" bldLvl="1" animBg="1" rev="0" advAuto="0" spid="3367" grpId="3"/>
      <p:bldP build="whole" bldLvl="1" animBg="1" rev="0" advAuto="0" spid="3382" grpId="15"/>
      <p:bldP build="whole" bldLvl="1" animBg="1" rev="0" advAuto="0" spid="3376" grpId="2"/>
      <p:bldP build="whole" bldLvl="1" animBg="1" rev="0" advAuto="0" spid="3375" grpId="6"/>
      <p:bldP build="whole" bldLvl="1" animBg="1" rev="0" advAuto="0" spid="3376" grpId="5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4" name="Table"/>
          <p:cNvGraphicFramePr/>
          <p:nvPr/>
        </p:nvGraphicFramePr>
        <p:xfrm>
          <a:off x="17808981" y="4099178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sp>
        <p:nvSpPr>
          <p:cNvPr id="3385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386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387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388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389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390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391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392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393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94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95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96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397" name="9804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9804</a:t>
            </a:r>
          </a:p>
        </p:txBody>
      </p:sp>
      <p:graphicFrame>
        <p:nvGraphicFramePr>
          <p:cNvPr id="3398" name="Table"/>
          <p:cNvGraphicFramePr/>
          <p:nvPr/>
        </p:nvGraphicFramePr>
        <p:xfrm>
          <a:off x="17805400" y="51054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sp>
        <p:nvSpPr>
          <p:cNvPr id="3399" name="Line"/>
          <p:cNvSpPr/>
          <p:nvPr/>
        </p:nvSpPr>
        <p:spPr>
          <a:xfrm>
            <a:off x="16789826" y="5536024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400" name="Table"/>
          <p:cNvGraphicFramePr/>
          <p:nvPr/>
        </p:nvGraphicFramePr>
        <p:xfrm>
          <a:off x="468026" y="468025"/>
          <a:ext cx="5223751" cy="760411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graphicFrame>
        <p:nvGraphicFramePr>
          <p:cNvPr id="3401" name="Table"/>
          <p:cNvGraphicFramePr/>
          <p:nvPr/>
        </p:nvGraphicFramePr>
        <p:xfrm>
          <a:off x="6096000" y="6509001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402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403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04" name="Table"/>
          <p:cNvGraphicFramePr/>
          <p:nvPr/>
        </p:nvGraphicFramePr>
        <p:xfrm>
          <a:off x="468026" y="453717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405" name="Table"/>
          <p:cNvGraphicFramePr/>
          <p:nvPr/>
        </p:nvGraphicFramePr>
        <p:xfrm>
          <a:off x="468026" y="448975"/>
          <a:ext cx="5223751" cy="760411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graphicFrame>
        <p:nvGraphicFramePr>
          <p:cNvPr id="3406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407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408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9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afterEffect" presetSubtype="0" presetID="-1" grpId="4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7032 0.467823" origin="layout" pathEditMode="relative">
                                      <p:cBhvr>
                                        <p:cTn id="15" dur="499" fill="hold"/>
                                        <p:tgtEl>
                                          <p:spTgt spid="3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99" fill="hold"/>
                                        <p:tgtEl>
                                          <p:spTgt spid="340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9"/>
                            </p:stCondLst>
                            <p:childTnLst>
                              <p:par>
                                <p:cTn id="20" presetClass="entr" nodeType="after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2" dur="499"/>
                                        <p:tgtEl>
                                          <p:spTgt spid="3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02" grpId="3"/>
      <p:bldP build="whole" bldLvl="1" animBg="1" rev="0" advAuto="0" spid="3403" grpId="5"/>
      <p:bldP build="whole" bldLvl="1" animBg="1" rev="0" advAuto="0" spid="3404" grpId="6"/>
      <p:bldP build="whole" bldLvl="1" animBg="1" rev="0" advAuto="0" spid="3403" grpId="2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10" name="Table"/>
          <p:cNvGraphicFramePr/>
          <p:nvPr/>
        </p:nvGraphicFramePr>
        <p:xfrm>
          <a:off x="17808981" y="4099178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sp>
        <p:nvSpPr>
          <p:cNvPr id="3411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412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413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414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415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416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417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418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419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20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21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22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23" name="9804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9804</a:t>
            </a:r>
          </a:p>
        </p:txBody>
      </p:sp>
      <p:graphicFrame>
        <p:nvGraphicFramePr>
          <p:cNvPr id="3424" name="Table"/>
          <p:cNvGraphicFramePr/>
          <p:nvPr/>
        </p:nvGraphicFramePr>
        <p:xfrm>
          <a:off x="17808981" y="5103841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sp>
        <p:nvSpPr>
          <p:cNvPr id="3425" name="Line"/>
          <p:cNvSpPr/>
          <p:nvPr/>
        </p:nvSpPr>
        <p:spPr>
          <a:xfrm>
            <a:off x="16789826" y="5536024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426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427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428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29" name="Table"/>
          <p:cNvGraphicFramePr/>
          <p:nvPr/>
        </p:nvGraphicFramePr>
        <p:xfrm>
          <a:off x="468026" y="453717"/>
          <a:ext cx="5223751" cy="76041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430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431" name="Table"/>
          <p:cNvGraphicFramePr/>
          <p:nvPr/>
        </p:nvGraphicFramePr>
        <p:xfrm>
          <a:off x="468026" y="452460"/>
          <a:ext cx="5223751" cy="760411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05524"/>
                <a:gridCol w="2605524"/>
              </a:tblGrid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FIFO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>
                        <a:hueOff val="-136794"/>
                        <a:satOff val="-2150"/>
                        <a:lumOff val="1569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800">
                          <a:solidFill>
                            <a:srgbClr val="FFFFFF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Fetch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6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/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Tile #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0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Read Data 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Idle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7D6"/>
                      </a:solidFill>
                      <a:miter lim="400000"/>
                    </a:lnL>
                    <a:lnR w="38100">
                      <a:solidFill>
                        <a:srgbClr val="D6D6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4">
                        <a:satOff val="21150"/>
                        <a:lumOff val="-15995"/>
                      </a:schemeClr>
                    </a:solidFill>
                  </a:tcPr>
                </a:tc>
              </a:tr>
              <a:tr h="952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Push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D6D6D6"/>
                      </a:solidFill>
                      <a:miter lim="400000"/>
                    </a:lnL>
                    <a:lnR w="38100">
                      <a:solidFill>
                        <a:srgbClr val="D6D7D6"/>
                      </a:solidFill>
                      <a:miter lim="400000"/>
                    </a:lnR>
                    <a:lnT w="38100">
                      <a:solidFill>
                        <a:srgbClr val="D6D7D6"/>
                      </a:solidFill>
                      <a:miter lim="400000"/>
                    </a:lnT>
                    <a:lnB w="381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1"/>
                    </a:solidFill>
                  </a:tcPr>
                </a:tc>
                <a:tc vMerge="1">
                  <a:tcPr/>
                </a:tc>
              </a:tr>
            </a:tbl>
          </a:graphicData>
        </a:graphic>
      </p:graphicFrame>
      <p:graphicFrame>
        <p:nvGraphicFramePr>
          <p:cNvPr id="3432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433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34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35" name="4 MHz"/>
          <p:cNvSpPr txBox="1"/>
          <p:nvPr/>
        </p:nvSpPr>
        <p:spPr>
          <a:xfrm>
            <a:off x="1017895" y="9228860"/>
            <a:ext cx="1549885" cy="72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4 MHz</a:t>
            </a:r>
          </a:p>
        </p:txBody>
      </p:sp>
      <p:sp>
        <p:nvSpPr>
          <p:cNvPr id="3436" name="2 MHz"/>
          <p:cNvSpPr txBox="1"/>
          <p:nvPr/>
        </p:nvSpPr>
        <p:spPr>
          <a:xfrm>
            <a:off x="3504581" y="9228860"/>
            <a:ext cx="1549884" cy="72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 MHz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9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afterEffect" presetSubtype="0" presetID="-1" grpId="4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22924 0.467823" origin="layout" pathEditMode="relative">
                                      <p:cBhvr>
                                        <p:cTn id="15" dur="499" fill="hold"/>
                                        <p:tgtEl>
                                          <p:spTgt spid="3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99" fill="hold"/>
                                        <p:tgtEl>
                                          <p:spTgt spid="34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3" dur="499"/>
                                        <p:tgtEl>
                                          <p:spTgt spid="3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click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30203 0.041410" origin="layout" pathEditMode="relative">
                                      <p:cBhvr>
                                        <p:cTn id="27" dur="499" fill="hold"/>
                                        <p:tgtEl>
                                          <p:spTgt spid="3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path" nodeType="after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230203 0.041410 L -0.230203 0.100114" origin="layout" pathEditMode="relative">
                                      <p:cBhvr>
                                        <p:cTn id="30" dur="499" fill="hold"/>
                                        <p:tgtEl>
                                          <p:spTgt spid="3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path" nodeType="clickEffect" presetSubtype="0" presetID="-1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35873 -0.228493" origin="layout" pathEditMode="relative">
                                      <p:cBhvr>
                                        <p:cTn id="34" dur="499" fill="hold"/>
                                        <p:tgtEl>
                                          <p:spTgt spid="3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99"/>
                            </p:stCondLst>
                            <p:childTnLst>
                              <p:par>
                                <p:cTn id="36" presetClass="entr" nodeType="after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8" dur="499"/>
                                        <p:tgtEl>
                                          <p:spTgt spid="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16" presetID="23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0" fill="hold"/>
                                        <p:tgtEl>
                                          <p:spTgt spid="3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fill="hold"/>
                                        <p:tgtEl>
                                          <p:spTgt spid="3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"/>
                            </p:stCondLst>
                            <p:childTnLst>
                              <p:par>
                                <p:cTn id="46" presetClass="entr" nodeType="afterEffect" presetSubtype="16" presetID="23" grpId="12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50" fill="hold"/>
                                        <p:tgtEl>
                                          <p:spTgt spid="3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0" fill="hold"/>
                                        <p:tgtEl>
                                          <p:spTgt spid="3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27" grpId="3"/>
      <p:bldP build="whole" bldLvl="1" animBg="1" rev="0" advAuto="0" spid="3435" grpId="11"/>
      <p:bldP build="whole" bldLvl="1" animBg="1" rev="0" advAuto="0" spid="3428" grpId="2"/>
      <p:bldP build="whole" bldLvl="1" animBg="1" rev="0" advAuto="0" spid="3428" grpId="5"/>
      <p:bldP build="whole" bldLvl="1" animBg="1" rev="0" advAuto="0" spid="3431" grpId="6"/>
      <p:bldP build="whole" bldLvl="1" animBg="1" rev="0" advAuto="0" spid="3434" grpId="10"/>
      <p:bldP build="whole" bldLvl="1" animBg="1" rev="0" advAuto="0" spid="3436" grpId="12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8" name="pushes one pixel per clock…"/>
          <p:cNvSpPr txBox="1"/>
          <p:nvPr>
            <p:ph type="body" sz="quarter" idx="1"/>
          </p:nvPr>
        </p:nvSpPr>
        <p:spPr>
          <a:xfrm>
            <a:off x="1792739" y="6057658"/>
            <a:ext cx="9668795" cy="2923967"/>
          </a:xfrm>
          <a:prstGeom prst="rect">
            <a:avLst/>
          </a:prstGeom>
          <a:solidFill>
            <a:schemeClr val="accent1"/>
          </a:solidFill>
        </p:spPr>
        <p:txBody>
          <a:bodyPr anchor="t"/>
          <a:lstStyle/>
          <a:p>
            <a:pPr>
              <a:lnSpc>
                <a:spcPct val="120000"/>
              </a:lnSpc>
              <a:spcBef>
                <a:spcPts val="0"/>
              </a:spcBef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pushes one pixel per clock</a:t>
            </a:r>
          </a:p>
          <a:p>
            <a:pPr>
              <a:lnSpc>
                <a:spcPct val="120000"/>
              </a:lnSpc>
              <a:spcBef>
                <a:spcPts val="0"/>
              </a:spcBef>
              <a:defRPr b="1">
                <a:latin typeface="Helvetica"/>
                <a:ea typeface="Helvetica"/>
                <a:cs typeface="Helvetica"/>
                <a:sym typeface="Helvetica"/>
              </a:defRPr>
            </a:pPr>
            <a:r>
              <a:t>pauses unless it contains more than 8 pixels</a:t>
            </a:r>
          </a:p>
        </p:txBody>
      </p:sp>
      <p:sp>
        <p:nvSpPr>
          <p:cNvPr id="3439" name="3 clocks to fetch 8 pixels…"/>
          <p:cNvSpPr txBox="1"/>
          <p:nvPr/>
        </p:nvSpPr>
        <p:spPr>
          <a:xfrm>
            <a:off x="12922466" y="6057658"/>
            <a:ext cx="9668795" cy="2923967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>
            <a:normAutofit fontScale="100000" lnSpcReduction="0"/>
          </a:bodyPr>
          <a:lstStyle/>
          <a:p>
            <a:pPr marL="608263" indent="-608263" algn="l">
              <a:lnSpc>
                <a:spcPct val="120000"/>
              </a:lnSpc>
              <a:buSzPct val="75000"/>
              <a:buChar char="•"/>
              <a:defRPr b="1" sz="5200">
                <a:latin typeface="Helvetica"/>
                <a:ea typeface="Helvetica"/>
                <a:cs typeface="Helvetica"/>
                <a:sym typeface="Helvetica"/>
              </a:defRPr>
            </a:pPr>
            <a:r>
              <a:t>3 clocks to fetch 8 pixels</a:t>
            </a:r>
          </a:p>
          <a:p>
            <a:pPr marL="608263" indent="-608263" algn="l">
              <a:lnSpc>
                <a:spcPct val="120000"/>
              </a:lnSpc>
              <a:buSzPct val="75000"/>
              <a:buChar char="•"/>
              <a:defRPr b="1" sz="5200">
                <a:latin typeface="Helvetica"/>
                <a:ea typeface="Helvetica"/>
                <a:cs typeface="Helvetica"/>
                <a:sym typeface="Helvetica"/>
              </a:defRPr>
            </a:pPr>
            <a:r>
              <a:t>pauses in 4th clock unless space in FIFO</a:t>
            </a:r>
          </a:p>
        </p:txBody>
      </p:sp>
      <p:sp>
        <p:nvSpPr>
          <p:cNvPr id="3440" name="FIFO"/>
          <p:cNvSpPr/>
          <p:nvPr/>
        </p:nvSpPr>
        <p:spPr>
          <a:xfrm>
            <a:off x="1792739" y="4772931"/>
            <a:ext cx="9668795" cy="1270001"/>
          </a:xfrm>
          <a:prstGeom prst="rect">
            <a:avLst/>
          </a:prstGeom>
          <a:solidFill>
            <a:schemeClr val="accent1">
              <a:hueOff val="-136794"/>
              <a:satOff val="-2150"/>
              <a:lumOff val="1569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6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FIFO</a:t>
            </a:r>
          </a:p>
        </p:txBody>
      </p:sp>
      <p:sp>
        <p:nvSpPr>
          <p:cNvPr id="3441" name="Fetch"/>
          <p:cNvSpPr/>
          <p:nvPr/>
        </p:nvSpPr>
        <p:spPr>
          <a:xfrm>
            <a:off x="12922466" y="4772931"/>
            <a:ext cx="9668795" cy="12700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6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442" name="4 MHz"/>
          <p:cNvSpPr txBox="1"/>
          <p:nvPr/>
        </p:nvSpPr>
        <p:spPr>
          <a:xfrm>
            <a:off x="9609947" y="4999943"/>
            <a:ext cx="1770039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spcBef>
                <a:spcPts val="5900"/>
              </a:spcBef>
              <a:defRPr b="1"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4 MHz</a:t>
            </a:r>
          </a:p>
        </p:txBody>
      </p:sp>
      <p:sp>
        <p:nvSpPr>
          <p:cNvPr id="3443" name="2 MHz"/>
          <p:cNvSpPr txBox="1"/>
          <p:nvPr/>
        </p:nvSpPr>
        <p:spPr>
          <a:xfrm>
            <a:off x="20718935" y="4999943"/>
            <a:ext cx="1770039" cy="815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spcBef>
                <a:spcPts val="5900"/>
              </a:spcBef>
              <a:defRPr b="1" sz="4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2 MHz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5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446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447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448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49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50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451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sp>
        <p:nvSpPr>
          <p:cNvPr id="3452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453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54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455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pic>
        <p:nvPicPr>
          <p:cNvPr id="345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50" y="3701389"/>
            <a:ext cx="2202566" cy="22025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61" name="Group"/>
          <p:cNvGrpSpPr/>
          <p:nvPr/>
        </p:nvGrpSpPr>
        <p:grpSpPr>
          <a:xfrm>
            <a:off x="8166509" y="597515"/>
            <a:ext cx="8050981" cy="3340150"/>
            <a:chOff x="0" y="0"/>
            <a:chExt cx="8050980" cy="3340148"/>
          </a:xfrm>
        </p:grpSpPr>
        <p:sp>
          <p:nvSpPr>
            <p:cNvPr id="3457" name="Rectangle"/>
            <p:cNvSpPr/>
            <p:nvPr/>
          </p:nvSpPr>
          <p:spPr>
            <a:xfrm>
              <a:off x="21224" y="0"/>
              <a:ext cx="8008534" cy="3340149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58" name="Horizontal Scrolling"/>
            <p:cNvSpPr txBox="1"/>
            <p:nvPr/>
          </p:nvSpPr>
          <p:spPr>
            <a:xfrm>
              <a:off x="289250" y="320462"/>
              <a:ext cx="747248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Horizontal Scrolling</a:t>
              </a:r>
            </a:p>
          </p:txBody>
        </p:sp>
        <p:sp>
          <p:nvSpPr>
            <p:cNvPr id="3459" name="SCX = 3"/>
            <p:cNvSpPr txBox="1"/>
            <p:nvPr/>
          </p:nvSpPr>
          <p:spPr>
            <a:xfrm>
              <a:off x="2508310" y="2073069"/>
              <a:ext cx="303436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6100"/>
              </a:lvl1pPr>
            </a:lstStyle>
            <a:p>
              <a:pPr/>
              <a:r>
                <a:t>SCX = 3</a:t>
              </a:r>
            </a:p>
          </p:txBody>
        </p:sp>
        <p:sp>
          <p:nvSpPr>
            <p:cNvPr id="3460" name="Line"/>
            <p:cNvSpPr/>
            <p:nvPr/>
          </p:nvSpPr>
          <p:spPr>
            <a:xfrm>
              <a:off x="0" y="1767667"/>
              <a:ext cx="8050981" cy="1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path" nodeType="click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12" dur="499" fill="hold"/>
                                        <p:tgtEl>
                                          <p:spTgt spid="34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99"/>
                            </p:stCondLst>
                            <p:childTnLst>
                              <p:par>
                                <p:cTn id="14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99"/>
                            </p:stCondLst>
                            <p:childTnLst>
                              <p:par>
                                <p:cTn id="17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9"/>
                            </p:stCondLst>
                            <p:childTnLst>
                              <p:par>
                                <p:cTn id="20" presetClass="entr" nodeType="afterEffect" presetSubtype="8" presetID="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99" fill="hold"/>
                                        <p:tgtEl>
                                          <p:spTgt spid="3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99" fill="hold"/>
                                        <p:tgtEl>
                                          <p:spTgt spid="3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path" nodeType="withEffect" presetSubtype="0" presetID="-1" grpId="6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4027 -0.084056 -0.016474 -0.160023 -0.035548 -0.229750 C -0.051644 -0.288589 -0.077713 -0.348322 -0.115968 -0.338366 C -0.139401 -0.332267 -0.154868 -0.300477 -0.166005 -0.267874 C -0.179432 -0.228565 -0.188270 -0.183627 -0.190529 -0.134067" origin="layout" pathEditMode="relative">
                                      <p:cBhvr>
                                        <p:cTn id="26" dur="499" fill="hold"/>
                                        <p:tgtEl>
                                          <p:spTgt spid="3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mph" nodeType="withEffect" presetSubtype="0" presetID="6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499" fill="hold"/>
                                        <p:tgtEl>
                                          <p:spTgt spid="345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53" grpId="3"/>
      <p:bldP build="whole" bldLvl="1" animBg="1" rev="0" advAuto="0" spid="3453" grpId="7"/>
      <p:bldP build="whole" bldLvl="1" animBg="1" rev="0" advAuto="0" spid="3452" grpId="4"/>
      <p:bldP build="whole" bldLvl="1" animBg="1" rev="0" advAuto="0" spid="3456" grpId="5"/>
      <p:bldP build="whole" bldLvl="1" animBg="1" rev="0" advAuto="0" spid="3461" grpId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3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464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465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466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67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68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469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470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471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72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473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pic>
        <p:nvPicPr>
          <p:cNvPr id="347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50" y="3701389"/>
            <a:ext cx="2202566" cy="22025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79" name="Group"/>
          <p:cNvGrpSpPr/>
          <p:nvPr/>
        </p:nvGrpSpPr>
        <p:grpSpPr>
          <a:xfrm>
            <a:off x="8166509" y="597515"/>
            <a:ext cx="8050981" cy="3340150"/>
            <a:chOff x="0" y="0"/>
            <a:chExt cx="8050980" cy="3340148"/>
          </a:xfrm>
        </p:grpSpPr>
        <p:sp>
          <p:nvSpPr>
            <p:cNvPr id="3475" name="Rectangle"/>
            <p:cNvSpPr/>
            <p:nvPr/>
          </p:nvSpPr>
          <p:spPr>
            <a:xfrm>
              <a:off x="21224" y="0"/>
              <a:ext cx="8008534" cy="3340149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76" name="Horizontal Scrolling"/>
            <p:cNvSpPr txBox="1"/>
            <p:nvPr/>
          </p:nvSpPr>
          <p:spPr>
            <a:xfrm>
              <a:off x="289250" y="320462"/>
              <a:ext cx="747248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Horizontal Scrolling</a:t>
              </a:r>
            </a:p>
          </p:txBody>
        </p:sp>
        <p:sp>
          <p:nvSpPr>
            <p:cNvPr id="3477" name="SCX = 3"/>
            <p:cNvSpPr txBox="1"/>
            <p:nvPr/>
          </p:nvSpPr>
          <p:spPr>
            <a:xfrm>
              <a:off x="2508310" y="2073069"/>
              <a:ext cx="303436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6100"/>
              </a:lvl1pPr>
            </a:lstStyle>
            <a:p>
              <a:pPr/>
              <a:r>
                <a:t>SCX = 3</a:t>
              </a:r>
            </a:p>
          </p:txBody>
        </p:sp>
        <p:sp>
          <p:nvSpPr>
            <p:cNvPr id="3478" name="Line"/>
            <p:cNvSpPr/>
            <p:nvPr/>
          </p:nvSpPr>
          <p:spPr>
            <a:xfrm>
              <a:off x="0" y="1767667"/>
              <a:ext cx="8050981" cy="1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9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afterEffect" presetSubtype="0" presetID="-1" grpId="4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1316 -0.094127 -0.016695 -0.179646 -0.042517 -0.253847 C -0.058999 -0.301210 -0.083411 -0.347090 -0.115968 -0.338366 C -0.138101 -0.332434 -0.152856 -0.302645 -0.163535 -0.271994 C -0.176872 -0.233714 -0.185553 -0.189650 -0.187526 -0.141040" origin="layout" pathEditMode="relative">
                                      <p:cBhvr>
                                        <p:cTn id="15" dur="499" fill="hold"/>
                                        <p:tgtEl>
                                          <p:spTgt spid="34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99" fill="hold"/>
                                        <p:tgtEl>
                                          <p:spTgt spid="347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71" grpId="5"/>
      <p:bldP build="whole" bldLvl="1" animBg="1" rev="0" advAuto="0" spid="3471" grpId="2"/>
      <p:bldP build="whole" bldLvl="1" animBg="1" rev="0" advAuto="0" spid="3470" grpId="3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482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483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484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85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486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487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488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489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90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491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pic>
        <p:nvPicPr>
          <p:cNvPr id="349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50" y="3701389"/>
            <a:ext cx="2202566" cy="22025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497" name="Group"/>
          <p:cNvGrpSpPr/>
          <p:nvPr/>
        </p:nvGrpSpPr>
        <p:grpSpPr>
          <a:xfrm>
            <a:off x="8166509" y="597515"/>
            <a:ext cx="8050981" cy="3340150"/>
            <a:chOff x="0" y="0"/>
            <a:chExt cx="8050980" cy="3340148"/>
          </a:xfrm>
        </p:grpSpPr>
        <p:sp>
          <p:nvSpPr>
            <p:cNvPr id="3493" name="Rectangle"/>
            <p:cNvSpPr/>
            <p:nvPr/>
          </p:nvSpPr>
          <p:spPr>
            <a:xfrm>
              <a:off x="21224" y="0"/>
              <a:ext cx="8008534" cy="3340149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494" name="Horizontal Scrolling"/>
            <p:cNvSpPr txBox="1"/>
            <p:nvPr/>
          </p:nvSpPr>
          <p:spPr>
            <a:xfrm>
              <a:off x="289250" y="320462"/>
              <a:ext cx="747248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Horizontal Scrolling</a:t>
              </a:r>
            </a:p>
          </p:txBody>
        </p:sp>
        <p:sp>
          <p:nvSpPr>
            <p:cNvPr id="3495" name="SCX = 3"/>
            <p:cNvSpPr txBox="1"/>
            <p:nvPr/>
          </p:nvSpPr>
          <p:spPr>
            <a:xfrm>
              <a:off x="2508310" y="2073069"/>
              <a:ext cx="303436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6100"/>
              </a:lvl1pPr>
            </a:lstStyle>
            <a:p>
              <a:pPr/>
              <a:r>
                <a:t>SCX = 3</a:t>
              </a:r>
            </a:p>
          </p:txBody>
        </p:sp>
        <p:sp>
          <p:nvSpPr>
            <p:cNvPr id="3496" name="Line"/>
            <p:cNvSpPr/>
            <p:nvPr/>
          </p:nvSpPr>
          <p:spPr>
            <a:xfrm>
              <a:off x="0" y="1767667"/>
              <a:ext cx="8050981" cy="1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6" dur="499" fill="hold"/>
                                        <p:tgtEl>
                                          <p:spTgt spid="34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9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afterEffect" presetSubtype="0" presetID="-1" grpId="4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5198 -0.089623 -0.019818 -0.170926 -0.041925 -0.244828 C -0.057623 -0.297304 -0.082193 -0.349584 -0.115968 -0.338366 C -0.137491 -0.331216 -0.150765 -0.300288 -0.160676 -0.269756 C -0.174572 -0.226945 -0.183994 -0.178958 -0.187249 -0.126051" origin="layout" pathEditMode="relative">
                                      <p:cBhvr>
                                        <p:cTn id="15" dur="499" fill="hold"/>
                                        <p:tgtEl>
                                          <p:spTgt spid="34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mph" nodeType="withEffect" presetSubtype="0" presetID="6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499" fill="hold"/>
                                        <p:tgtEl>
                                          <p:spTgt spid="348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88" grpId="3"/>
      <p:bldP build="whole" bldLvl="1" animBg="1" rev="0" advAuto="0" spid="3489" grpId="5"/>
      <p:bldP build="whole" bldLvl="1" animBg="1" rev="0" advAuto="0" spid="3489" grpId="2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9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500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501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502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03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04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505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506" name="Square"/>
          <p:cNvSpPr/>
          <p:nvPr/>
        </p:nvSpPr>
        <p:spPr>
          <a:xfrm>
            <a:off x="4809144" y="6223000"/>
            <a:ext cx="1270001" cy="12700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507" name="Table"/>
          <p:cNvGraphicFramePr/>
          <p:nvPr/>
        </p:nvGraphicFramePr>
        <p:xfrm>
          <a:off x="5337091" y="6478175"/>
          <a:ext cx="762001" cy="7596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08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509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pic>
        <p:nvPicPr>
          <p:cNvPr id="351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250" y="3701389"/>
            <a:ext cx="2202566" cy="220256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15" name="Group"/>
          <p:cNvGrpSpPr/>
          <p:nvPr/>
        </p:nvGrpSpPr>
        <p:grpSpPr>
          <a:xfrm>
            <a:off x="8166509" y="597515"/>
            <a:ext cx="8050981" cy="3340150"/>
            <a:chOff x="0" y="0"/>
            <a:chExt cx="8050980" cy="3340148"/>
          </a:xfrm>
        </p:grpSpPr>
        <p:sp>
          <p:nvSpPr>
            <p:cNvPr id="3511" name="Rectangle"/>
            <p:cNvSpPr/>
            <p:nvPr/>
          </p:nvSpPr>
          <p:spPr>
            <a:xfrm>
              <a:off x="21224" y="0"/>
              <a:ext cx="8008534" cy="3340149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12" name="Horizontal Scrolling"/>
            <p:cNvSpPr txBox="1"/>
            <p:nvPr/>
          </p:nvSpPr>
          <p:spPr>
            <a:xfrm>
              <a:off x="289250" y="320462"/>
              <a:ext cx="747248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Horizontal Scrolling</a:t>
              </a:r>
            </a:p>
          </p:txBody>
        </p:sp>
        <p:sp>
          <p:nvSpPr>
            <p:cNvPr id="3513" name="SCX = 3"/>
            <p:cNvSpPr txBox="1"/>
            <p:nvPr/>
          </p:nvSpPr>
          <p:spPr>
            <a:xfrm>
              <a:off x="2508310" y="2073069"/>
              <a:ext cx="303436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6100"/>
              </a:lvl1pPr>
            </a:lstStyle>
            <a:p>
              <a:pPr/>
              <a:r>
                <a:t>SCX = 3</a:t>
              </a:r>
            </a:p>
          </p:txBody>
        </p:sp>
        <p:sp>
          <p:nvSpPr>
            <p:cNvPr id="3514" name="Line"/>
            <p:cNvSpPr/>
            <p:nvPr/>
          </p:nvSpPr>
          <p:spPr>
            <a:xfrm>
              <a:off x="0" y="1767667"/>
              <a:ext cx="8050981" cy="1"/>
            </a:xfrm>
            <a:prstGeom prst="line">
              <a:avLst/>
            </a:prstGeom>
            <a:noFill/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" dur="499" fill="hold"/>
                                        <p:tgtEl>
                                          <p:spTgt spid="3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path" nodeType="with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0672 -0.000086" origin="layout" pathEditMode="relative">
                                      <p:cBhvr>
                                        <p:cTn id="11" dur="499" fill="hold"/>
                                        <p:tgtEl>
                                          <p:spTgt spid="3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99"/>
                            </p:stCondLst>
                            <p:childTnLst>
                              <p:par>
                                <p:cTn id="13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99"/>
                            </p:stCondLst>
                            <p:childTnLst>
                              <p:par>
                                <p:cTn id="16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path" nodeType="afterEffect" presetSubtype="0" presetID="-1" grpId="5" ac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9261 0.002394 -0.018432 0.005783 -0.027462 0.010149 C -0.142189 0.065617 -0.219204 0.256759 -0.211825 0.467719" origin="layout" pathEditMode="relative">
                                      <p:cBhvr>
                                        <p:cTn id="20" dur="499" fill="hold"/>
                                        <p:tgtEl>
                                          <p:spTgt spid="3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mph" nodeType="withEffect" presetSubtype="0" presetID="6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499" fill="hold"/>
                                        <p:tgtEl>
                                          <p:spTgt spid="350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07" grpId="3"/>
      <p:bldP build="whole" bldLvl="1" animBg="1" rev="0" advAuto="0" spid="3507" grpId="6"/>
      <p:bldP build="whole" bldLvl="1" animBg="1" rev="0" advAuto="0" spid="3510" grpId="1"/>
      <p:bldP build="whole" bldLvl="1" animBg="1" rev="0" advAuto="0" spid="3506" grpId="4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7" name="Group"/>
          <p:cNvGrpSpPr/>
          <p:nvPr/>
        </p:nvGrpSpPr>
        <p:grpSpPr>
          <a:xfrm>
            <a:off x="6089650" y="249408"/>
            <a:ext cx="25126062" cy="8106260"/>
            <a:chOff x="31750" y="0"/>
            <a:chExt cx="25126061" cy="8106259"/>
          </a:xfrm>
        </p:grpSpPr>
        <p:grpSp>
          <p:nvGrpSpPr>
            <p:cNvPr id="3528" name="Group"/>
            <p:cNvGrpSpPr/>
            <p:nvPr/>
          </p:nvGrpSpPr>
          <p:grpSpPr>
            <a:xfrm>
              <a:off x="11473901" y="0"/>
              <a:ext cx="13683911" cy="4701588"/>
              <a:chOff x="0" y="0"/>
              <a:chExt cx="13683910" cy="4701587"/>
            </a:xfrm>
          </p:grpSpPr>
          <p:graphicFrame>
            <p:nvGraphicFramePr>
              <p:cNvPr id="3517" name="Table"/>
              <p:cNvGraphicFramePr/>
              <p:nvPr/>
            </p:nvGraphicFramePr>
            <p:xfrm>
              <a:off x="277179" y="3849770"/>
              <a:ext cx="13406732" cy="772349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759647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7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7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7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7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7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7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7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7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518" name="Rectangle"/>
              <p:cNvSpPr/>
              <p:nvPr/>
            </p:nvSpPr>
            <p:spPr>
              <a:xfrm>
                <a:off x="10805" y="0"/>
                <a:ext cx="6628751" cy="4701588"/>
              </a:xfrm>
              <a:prstGeom prst="rect">
                <a:avLst/>
              </a:prstGeom>
              <a:solidFill>
                <a:schemeClr val="accent4">
                  <a:satOff val="21150"/>
                  <a:lumOff val="-15995"/>
                </a:schemeClr>
              </a:solidFill>
              <a:ln w="381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>
                    <a:latin typeface="Monaco"/>
                    <a:ea typeface="Monaco"/>
                    <a:cs typeface="Monaco"/>
                    <a:sym typeface="Monaco"/>
                  </a:defRPr>
                </a:pPr>
              </a:p>
            </p:txBody>
          </p:sp>
          <p:sp>
            <p:nvSpPr>
              <p:cNvPr id="3519" name="Fetch"/>
              <p:cNvSpPr txBox="1"/>
              <p:nvPr/>
            </p:nvSpPr>
            <p:spPr>
              <a:xfrm>
                <a:off x="2400622" y="205249"/>
                <a:ext cx="184911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Fetch</a:t>
                </a:r>
              </a:p>
            </p:txBody>
          </p:sp>
          <p:sp>
            <p:nvSpPr>
              <p:cNvPr id="3520" name="Read Tile #"/>
              <p:cNvSpPr txBox="1"/>
              <p:nvPr/>
            </p:nvSpPr>
            <p:spPr>
              <a:xfrm>
                <a:off x="958149" y="1685487"/>
                <a:ext cx="336740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 algn="l"/>
              </a:lstStyle>
              <a:p>
                <a:pPr/>
                <a:r>
                  <a:t>Read Tile #</a:t>
                </a:r>
              </a:p>
            </p:txBody>
          </p:sp>
          <p:sp>
            <p:nvSpPr>
              <p:cNvPr id="3521" name="Read Data 0"/>
              <p:cNvSpPr txBox="1"/>
              <p:nvPr/>
            </p:nvSpPr>
            <p:spPr>
              <a:xfrm>
                <a:off x="958149" y="2623679"/>
                <a:ext cx="372046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 algn="l"/>
              </a:lstStyle>
              <a:p>
                <a:pPr/>
                <a:r>
                  <a:t>Read Data 0</a:t>
                </a:r>
              </a:p>
            </p:txBody>
          </p:sp>
          <p:sp>
            <p:nvSpPr>
              <p:cNvPr id="3522" name="Read Data 1"/>
              <p:cNvSpPr txBox="1"/>
              <p:nvPr/>
            </p:nvSpPr>
            <p:spPr>
              <a:xfrm>
                <a:off x="958149" y="3561872"/>
                <a:ext cx="372046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 algn="l"/>
              </a:lstStyle>
              <a:p>
                <a:pPr/>
                <a:r>
                  <a:t>Read Data 1</a:t>
                </a:r>
              </a:p>
            </p:txBody>
          </p:sp>
          <p:sp>
            <p:nvSpPr>
              <p:cNvPr id="3523" name="Line"/>
              <p:cNvSpPr/>
              <p:nvPr/>
            </p:nvSpPr>
            <p:spPr>
              <a:xfrm>
                <a:off x="0" y="1325006"/>
                <a:ext cx="6650362" cy="1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3524" name="9816"/>
              <p:cNvSpPr/>
              <p:nvPr/>
            </p:nvSpPr>
            <p:spPr>
              <a:xfrm>
                <a:off x="5080733" y="205085"/>
                <a:ext cx="1387476" cy="905203"/>
              </a:xfrm>
              <a:prstGeom prst="rect">
                <a:avLst/>
              </a:prstGeom>
              <a:solidFill>
                <a:schemeClr val="accent4"/>
              </a:solidFill>
              <a:ln w="38100" cap="flat">
                <a:solidFill>
                  <a:srgbClr val="FFFFFF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600">
                    <a:latin typeface="Monaco"/>
                    <a:ea typeface="Monaco"/>
                    <a:cs typeface="Monaco"/>
                    <a:sym typeface="Monaco"/>
                  </a:defRPr>
                </a:lvl1pPr>
              </a:lstStyle>
              <a:p>
                <a:pPr/>
                <a:r>
                  <a:t>9816</a:t>
                </a:r>
              </a:p>
            </p:txBody>
          </p:sp>
          <p:sp>
            <p:nvSpPr>
              <p:cNvPr id="3525" name="Line"/>
              <p:cNvSpPr/>
              <p:nvPr/>
            </p:nvSpPr>
            <p:spPr>
              <a:xfrm>
                <a:off x="158173" y="4014309"/>
                <a:ext cx="843290" cy="1"/>
              </a:xfrm>
              <a:prstGeom prst="line">
                <a:avLst/>
              </a:prstGeom>
              <a:noFill/>
              <a:ln w="88900" cap="flat">
                <a:solidFill>
                  <a:srgbClr val="FFFFFF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3526" name="Circle"/>
              <p:cNvSpPr/>
              <p:nvPr/>
            </p:nvSpPr>
            <p:spPr>
              <a:xfrm>
                <a:off x="382967" y="460836"/>
                <a:ext cx="393701" cy="393701"/>
              </a:xfrm>
              <a:prstGeom prst="ellipse">
                <a:avLst/>
              </a:prstGeom>
              <a:solidFill>
                <a:schemeClr val="accent5">
                  <a:hueOff val="101205"/>
                  <a:satOff val="-13598"/>
                  <a:lumOff val="23877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3527" name="Circle"/>
              <p:cNvSpPr/>
              <p:nvPr/>
            </p:nvSpPr>
            <p:spPr>
              <a:xfrm>
                <a:off x="382967" y="460836"/>
                <a:ext cx="393701" cy="393701"/>
              </a:xfrm>
              <a:prstGeom prst="ellipse">
                <a:avLst/>
              </a:prstGeom>
              <a:solidFill>
                <a:schemeClr val="accent3">
                  <a:hueOff val="-499813"/>
                  <a:satOff val="-5228"/>
                  <a:lumOff val="24899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  <p:grpSp>
          <p:nvGrpSpPr>
            <p:cNvPr id="3536" name="Group"/>
            <p:cNvGrpSpPr/>
            <p:nvPr/>
          </p:nvGrpSpPr>
          <p:grpSpPr>
            <a:xfrm>
              <a:off x="31750" y="5888391"/>
              <a:ext cx="13413081" cy="2217869"/>
              <a:chOff x="31750" y="0"/>
              <a:chExt cx="13413080" cy="2217868"/>
            </a:xfrm>
          </p:grpSpPr>
          <p:sp>
            <p:nvSpPr>
              <p:cNvPr id="3529" name="Rectangle"/>
              <p:cNvSpPr/>
              <p:nvPr/>
            </p:nvSpPr>
            <p:spPr>
              <a:xfrm>
                <a:off x="31750" y="0"/>
                <a:ext cx="12204701" cy="2164465"/>
              </a:xfrm>
              <a:prstGeom prst="rect">
                <a:avLst/>
              </a:prstGeom>
              <a:solidFill>
                <a:schemeClr val="accent1"/>
              </a:solidFill>
              <a:ln w="381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>
                    <a:latin typeface="Monaco"/>
                    <a:ea typeface="Monaco"/>
                    <a:cs typeface="Monaco"/>
                    <a:sym typeface="Monaco"/>
                  </a:defRPr>
                </a:pPr>
              </a:p>
            </p:txBody>
          </p:sp>
          <p:sp>
            <p:nvSpPr>
              <p:cNvPr id="3530" name="Pixel FIFO"/>
              <p:cNvSpPr txBox="1"/>
              <p:nvPr/>
            </p:nvSpPr>
            <p:spPr>
              <a:xfrm>
                <a:off x="4503694" y="1312993"/>
                <a:ext cx="3260812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>
                <a:lvl1pPr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Pixel FIFO</a:t>
                </a:r>
              </a:p>
            </p:txBody>
          </p:sp>
          <p:sp>
            <p:nvSpPr>
              <p:cNvPr id="3531" name="Line"/>
              <p:cNvSpPr/>
              <p:nvPr/>
            </p:nvSpPr>
            <p:spPr>
              <a:xfrm flipV="1">
                <a:off x="6134100" y="116163"/>
                <a:ext cx="1" cy="1208075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3532" name="Line"/>
              <p:cNvSpPr/>
              <p:nvPr/>
            </p:nvSpPr>
            <p:spPr>
              <a:xfrm>
                <a:off x="47519" y="1396244"/>
                <a:ext cx="12173162" cy="1"/>
              </a:xfrm>
              <a:prstGeom prst="line">
                <a:avLst/>
              </a:prstGeom>
              <a:noFill/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3533" name="Circle"/>
              <p:cNvSpPr/>
              <p:nvPr/>
            </p:nvSpPr>
            <p:spPr>
              <a:xfrm>
                <a:off x="218149" y="1568580"/>
                <a:ext cx="393701" cy="393701"/>
              </a:xfrm>
              <a:prstGeom prst="ellipse">
                <a:avLst/>
              </a:prstGeom>
              <a:solidFill>
                <a:schemeClr val="accent3">
                  <a:hueOff val="-499813"/>
                  <a:satOff val="-5228"/>
                  <a:lumOff val="24899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graphicFrame>
            <p:nvGraphicFramePr>
              <p:cNvPr id="3534" name="Table"/>
              <p:cNvGraphicFramePr/>
              <p:nvPr/>
            </p:nvGraphicFramePr>
            <p:xfrm>
              <a:off x="38100" y="340376"/>
              <a:ext cx="13406731" cy="772349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759647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0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0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0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0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0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T w="12700">
                          <a:solidFill>
                            <a:srgbClr val="D6D6D6"/>
                          </a:solidFill>
                          <a:miter lim="400000"/>
                        </a:lnT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R w="0">
                          <a:miter lim="400000"/>
                        </a:lnR>
                        <a:lnT w="0">
                          <a:miter lim="400000"/>
                        </a:lnT>
                        <a:lnB w="0"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0">
                          <a:miter lim="400000"/>
                        </a:lnL>
                        <a:lnR w="0">
                          <a:miter lim="400000"/>
                        </a:lnR>
                        <a:lnT w="0">
                          <a:miter lim="400000"/>
                        </a:lnT>
                        <a:lnB w="0"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0">
                          <a:miter lim="400000"/>
                        </a:lnL>
                        <a:lnR w="0">
                          <a:miter lim="400000"/>
                        </a:lnR>
                        <a:lnT w="0">
                          <a:miter lim="400000"/>
                        </a:lnT>
                        <a:lnB w="0"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0">
                          <a:miter lim="400000"/>
                        </a:lnL>
                        <a:lnR w="0">
                          <a:miter lim="400000"/>
                        </a:lnR>
                        <a:lnT w="0">
                          <a:miter lim="400000"/>
                        </a:lnT>
                        <a:lnB w="0">
                          <a:miter lim="400000"/>
                        </a:lnB>
                      </a:tcPr>
                    </a:tc>
                  </a:tr>
                </a:tbl>
              </a:graphicData>
            </a:graphic>
          </p:graphicFrame>
          <p:graphicFrame>
            <p:nvGraphicFramePr>
              <p:cNvPr id="3535" name="Table"/>
              <p:cNvGraphicFramePr/>
              <p:nvPr/>
            </p:nvGraphicFramePr>
            <p:xfrm>
              <a:off x="38100" y="340376"/>
              <a:ext cx="13406731" cy="772349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  <a:gridCol w="762000"/>
                  </a:tblGrid>
                  <a:tr h="759647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6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6D6"/>
                          </a:solidFill>
                          <a:miter lim="400000"/>
                        </a:lnB>
                      </a:tcPr>
                    </a:tc>
                  </a:tr>
                </a:tbl>
              </a:graphicData>
            </a:graphic>
          </p:graphicFrame>
        </p:grpSp>
      </p:grpSp>
      <p:sp>
        <p:nvSpPr>
          <p:cNvPr id="3538" name="Line"/>
          <p:cNvSpPr/>
          <p:nvPr/>
        </p:nvSpPr>
        <p:spPr>
          <a:xfrm flipH="1" flipV="1">
            <a:off x="21534617" y="4755028"/>
            <a:ext cx="784716" cy="4633447"/>
          </a:xfrm>
          <a:prstGeom prst="line">
            <a:avLst/>
          </a:prstGeom>
          <a:ln w="203200">
            <a:solidFill>
              <a:srgbClr val="FFFB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39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graphicFrame>
        <p:nvGraphicFramePr>
          <p:cNvPr id="3540" name="Table"/>
          <p:cNvGraphicFramePr/>
          <p:nvPr/>
        </p:nvGraphicFramePr>
        <p:xfrm>
          <a:off x="-2941511" y="13021780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3543" name="Group"/>
          <p:cNvGrpSpPr/>
          <p:nvPr/>
        </p:nvGrpSpPr>
        <p:grpSpPr>
          <a:xfrm>
            <a:off x="8187733" y="597515"/>
            <a:ext cx="8008534" cy="1710901"/>
            <a:chOff x="0" y="0"/>
            <a:chExt cx="8008532" cy="1710899"/>
          </a:xfrm>
        </p:grpSpPr>
        <p:sp>
          <p:nvSpPr>
            <p:cNvPr id="3541" name="Rectangle"/>
            <p:cNvSpPr/>
            <p:nvPr/>
          </p:nvSpPr>
          <p:spPr>
            <a:xfrm>
              <a:off x="0" y="0"/>
              <a:ext cx="8008533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42" name="End of Line"/>
            <p:cNvSpPr txBox="1"/>
            <p:nvPr/>
          </p:nvSpPr>
          <p:spPr>
            <a:xfrm>
              <a:off x="1817804" y="320462"/>
              <a:ext cx="4372925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End of Line</a:t>
              </a:r>
            </a:p>
          </p:txBody>
        </p:sp>
      </p:grpSp>
      <p:sp>
        <p:nvSpPr>
          <p:cNvPr id="3544" name="Line"/>
          <p:cNvSpPr/>
          <p:nvPr/>
        </p:nvSpPr>
        <p:spPr>
          <a:xfrm>
            <a:off x="22119961" y="11510144"/>
            <a:ext cx="1" cy="1353165"/>
          </a:xfrm>
          <a:prstGeom prst="line">
            <a:avLst/>
          </a:prstGeom>
          <a:ln w="762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549" name="Group"/>
          <p:cNvGrpSpPr/>
          <p:nvPr/>
        </p:nvGrpSpPr>
        <p:grpSpPr>
          <a:xfrm>
            <a:off x="20278779" y="9317786"/>
            <a:ext cx="3682366" cy="1943069"/>
            <a:chOff x="0" y="0"/>
            <a:chExt cx="3682365" cy="1943068"/>
          </a:xfrm>
        </p:grpSpPr>
        <p:sp>
          <p:nvSpPr>
            <p:cNvPr id="3545" name="Rectangle"/>
            <p:cNvSpPr/>
            <p:nvPr/>
          </p:nvSpPr>
          <p:spPr>
            <a:xfrm>
              <a:off x="0" y="0"/>
              <a:ext cx="3682366" cy="1943069"/>
            </a:xfrm>
            <a:prstGeom prst="rect">
              <a:avLst/>
            </a:prstGeom>
            <a:solidFill>
              <a:schemeClr val="accent2">
                <a:lumOff val="-15046"/>
              </a:schemeClr>
            </a:solidFill>
            <a:ln w="381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46" name="x = 160"/>
            <p:cNvSpPr txBox="1"/>
            <p:nvPr/>
          </p:nvSpPr>
          <p:spPr>
            <a:xfrm>
              <a:off x="688974" y="974358"/>
              <a:ext cx="230441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x = 160</a:t>
              </a:r>
            </a:p>
          </p:txBody>
        </p:sp>
        <p:sp>
          <p:nvSpPr>
            <p:cNvPr id="3547" name="End of Line"/>
            <p:cNvSpPr txBox="1"/>
            <p:nvPr/>
          </p:nvSpPr>
          <p:spPr>
            <a:xfrm>
              <a:off x="34973" y="42888"/>
              <a:ext cx="361241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End of Line</a:t>
              </a:r>
            </a:p>
          </p:txBody>
        </p:sp>
        <p:sp>
          <p:nvSpPr>
            <p:cNvPr id="3548" name="Line"/>
            <p:cNvSpPr/>
            <p:nvPr/>
          </p:nvSpPr>
          <p:spPr>
            <a:xfrm>
              <a:off x="157480" y="971534"/>
              <a:ext cx="3367406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3550" name="Line"/>
          <p:cNvSpPr/>
          <p:nvPr/>
        </p:nvSpPr>
        <p:spPr>
          <a:xfrm flipH="1" flipV="1">
            <a:off x="17200506" y="7792918"/>
            <a:ext cx="3087864" cy="1620712"/>
          </a:xfrm>
          <a:prstGeom prst="line">
            <a:avLst/>
          </a:prstGeom>
          <a:ln w="203200">
            <a:solidFill>
              <a:srgbClr val="FFFB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553" name="Group"/>
          <p:cNvGrpSpPr/>
          <p:nvPr/>
        </p:nvGrpSpPr>
        <p:grpSpPr>
          <a:xfrm>
            <a:off x="7506968" y="5886465"/>
            <a:ext cx="9370064" cy="1943070"/>
            <a:chOff x="0" y="0"/>
            <a:chExt cx="9370062" cy="1943068"/>
          </a:xfrm>
        </p:grpSpPr>
        <p:sp>
          <p:nvSpPr>
            <p:cNvPr id="3551" name="Rectangle"/>
            <p:cNvSpPr/>
            <p:nvPr/>
          </p:nvSpPr>
          <p:spPr>
            <a:xfrm>
              <a:off x="0" y="0"/>
              <a:ext cx="9370063" cy="1943069"/>
            </a:xfrm>
            <a:prstGeom prst="rect">
              <a:avLst/>
            </a:prstGeom>
            <a:solidFill>
              <a:srgbClr val="849AB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552" name="H-Blank"/>
            <p:cNvSpPr txBox="1"/>
            <p:nvPr/>
          </p:nvSpPr>
          <p:spPr>
            <a:xfrm>
              <a:off x="3535221" y="519096"/>
              <a:ext cx="255480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H-Blank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0" fill="hold"/>
                                        <p:tgtEl>
                                          <p:spTgt spid="35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0" fill="hold"/>
                                        <p:tgtEl>
                                          <p:spTgt spid="35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"/>
                            </p:stCondLst>
                            <p:childTnLst>
                              <p:par>
                                <p:cTn id="16" presetClass="entr" nodeType="after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8" dur="1000"/>
                                        <p:tgtEl>
                                          <p:spTgt spid="3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3" dur="499"/>
                                        <p:tgtEl>
                                          <p:spTgt spid="3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99"/>
                            </p:stCondLst>
                            <p:childTnLst>
                              <p:par>
                                <p:cTn id="25" presetClass="entr" nodeType="after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7" dur="499"/>
                                        <p:tgtEl>
                                          <p:spTgt spid="3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98"/>
                            </p:stCondLst>
                            <p:childTnLst>
                              <p:par>
                                <p:cTn id="29" presetClass="exit" nodeType="afterEffect" presetSubtype="8" presetID="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98"/>
                            </p:stCondLst>
                            <p:childTnLst>
                              <p:par>
                                <p:cTn id="34" presetClass="entr" nodeType="afterEffect" presetSubtype="2" presetID="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98"/>
                            </p:stCondLst>
                            <p:childTnLst>
                              <p:par>
                                <p:cTn id="39" presetClass="exit" nodeType="after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0" dur="500" fill="hold"/>
                                        <p:tgtEl>
                                          <p:spTgt spid="35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98"/>
                            </p:stCondLst>
                            <p:childTnLst>
                              <p:par>
                                <p:cTn id="43" presetClass="exit" nodeType="after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4" dur="500" fill="hold"/>
                                        <p:tgtEl>
                                          <p:spTgt spid="35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43" grpId="1"/>
      <p:bldP build="whole" bldLvl="1" animBg="1" rev="0" advAuto="0" spid="3538" grpId="8"/>
      <p:bldP build="whole" bldLvl="1" animBg="1" rev="0" advAuto="0" spid="3553" grpId="7"/>
      <p:bldP build="whole" bldLvl="1" animBg="1" rev="0" advAuto="0" spid="3550" grpId="9"/>
      <p:bldP build="whole" bldLvl="1" animBg="1" rev="0" advAuto="0" spid="3549" grpId="2"/>
      <p:bldP build="whole" bldLvl="1" animBg="1" rev="0" advAuto="0" spid="3537" grpId="6"/>
      <p:bldP build="whole" bldLvl="1" animBg="1" rev="0" advAuto="0" spid="3538" grpId="4"/>
      <p:bldP build="whole" bldLvl="1" animBg="1" rev="0" advAuto="0" spid="3544" grpId="3"/>
      <p:bldP build="whole" bldLvl="1" animBg="1" rev="0" advAuto="0" spid="3550" grpId="5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5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556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57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558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559" name="Table"/>
          <p:cNvGraphicFramePr/>
          <p:nvPr/>
        </p:nvGraphicFramePr>
        <p:xfrm>
          <a:off x="6083300" y="65035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560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561" name="Table"/>
          <p:cNvGraphicFramePr/>
          <p:nvPr/>
        </p:nvGraphicFramePr>
        <p:xfrm>
          <a:off x="17808981" y="3932820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62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563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564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565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66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67" name="Line"/>
          <p:cNvSpPr/>
          <p:nvPr/>
        </p:nvSpPr>
        <p:spPr>
          <a:xfrm>
            <a:off x="17689974" y="3325525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568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569" name="Line"/>
          <p:cNvSpPr/>
          <p:nvPr/>
        </p:nvSpPr>
        <p:spPr>
          <a:xfrm>
            <a:off x="10518869" y="11534263"/>
            <a:ext cx="1" cy="1353165"/>
          </a:xfrm>
          <a:prstGeom prst="line">
            <a:avLst/>
          </a:prstGeom>
          <a:ln w="762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70" name="Line"/>
          <p:cNvSpPr/>
          <p:nvPr/>
        </p:nvSpPr>
        <p:spPr>
          <a:xfrm flipH="1" flipV="1">
            <a:off x="10032717" y="7318599"/>
            <a:ext cx="486153" cy="1993722"/>
          </a:xfrm>
          <a:prstGeom prst="line">
            <a:avLst/>
          </a:prstGeom>
          <a:ln w="203200">
            <a:solidFill>
              <a:srgbClr val="FFFB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71" name="Line"/>
          <p:cNvSpPr/>
          <p:nvPr/>
        </p:nvSpPr>
        <p:spPr>
          <a:xfrm flipV="1">
            <a:off x="11244750" y="1415834"/>
            <a:ext cx="11268547" cy="8036910"/>
          </a:xfrm>
          <a:prstGeom prst="line">
            <a:avLst/>
          </a:prstGeom>
          <a:ln w="203200">
            <a:solidFill>
              <a:srgbClr val="FFFB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72" name="Line"/>
          <p:cNvSpPr/>
          <p:nvPr/>
        </p:nvSpPr>
        <p:spPr>
          <a:xfrm flipV="1">
            <a:off x="10665328" y="3371571"/>
            <a:ext cx="7001253" cy="6081173"/>
          </a:xfrm>
          <a:prstGeom prst="line">
            <a:avLst/>
          </a:prstGeom>
          <a:ln w="203200">
            <a:solidFill>
              <a:srgbClr val="FFFB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577" name="Group"/>
          <p:cNvGrpSpPr/>
          <p:nvPr/>
        </p:nvGrpSpPr>
        <p:grpSpPr>
          <a:xfrm>
            <a:off x="8835166" y="9341904"/>
            <a:ext cx="3367406" cy="1943070"/>
            <a:chOff x="0" y="0"/>
            <a:chExt cx="3367404" cy="1943068"/>
          </a:xfrm>
        </p:grpSpPr>
        <p:sp>
          <p:nvSpPr>
            <p:cNvPr id="3573" name="Rectangle"/>
            <p:cNvSpPr/>
            <p:nvPr/>
          </p:nvSpPr>
          <p:spPr>
            <a:xfrm>
              <a:off x="0" y="0"/>
              <a:ext cx="3367405" cy="1943069"/>
            </a:xfrm>
            <a:prstGeom prst="rect">
              <a:avLst/>
            </a:prstGeom>
            <a:solidFill>
              <a:schemeClr val="accent5"/>
            </a:solidFill>
            <a:ln w="381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74" name="WX = 26"/>
            <p:cNvSpPr txBox="1"/>
            <p:nvPr/>
          </p:nvSpPr>
          <p:spPr>
            <a:xfrm>
              <a:off x="390525" y="974358"/>
              <a:ext cx="258635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WX = 26</a:t>
              </a:r>
            </a:p>
          </p:txBody>
        </p:sp>
        <p:sp>
          <p:nvSpPr>
            <p:cNvPr id="3575" name="Window"/>
            <p:cNvSpPr txBox="1"/>
            <p:nvPr/>
          </p:nvSpPr>
          <p:spPr>
            <a:xfrm>
              <a:off x="392035" y="42888"/>
              <a:ext cx="2583335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Window</a:t>
              </a:r>
            </a:p>
          </p:txBody>
        </p:sp>
        <p:sp>
          <p:nvSpPr>
            <p:cNvPr id="3576" name="Line"/>
            <p:cNvSpPr/>
            <p:nvPr/>
          </p:nvSpPr>
          <p:spPr>
            <a:xfrm>
              <a:off x="0" y="971534"/>
              <a:ext cx="3367405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3578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579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580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581" name="9804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9804</a:t>
            </a:r>
          </a:p>
        </p:txBody>
      </p:sp>
      <p:sp>
        <p:nvSpPr>
          <p:cNvPr id="3582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83" name="9C00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9C00</a:t>
            </a:r>
          </a:p>
        </p:txBody>
      </p:sp>
      <p:sp>
        <p:nvSpPr>
          <p:cNvPr id="3584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grpSp>
        <p:nvGrpSpPr>
          <p:cNvPr id="3587" name="Group"/>
          <p:cNvGrpSpPr/>
          <p:nvPr/>
        </p:nvGrpSpPr>
        <p:grpSpPr>
          <a:xfrm>
            <a:off x="8187733" y="597515"/>
            <a:ext cx="8008534" cy="1710901"/>
            <a:chOff x="0" y="0"/>
            <a:chExt cx="8008532" cy="1710899"/>
          </a:xfrm>
        </p:grpSpPr>
        <p:sp>
          <p:nvSpPr>
            <p:cNvPr id="3585" name="Rectangle"/>
            <p:cNvSpPr/>
            <p:nvPr/>
          </p:nvSpPr>
          <p:spPr>
            <a:xfrm>
              <a:off x="0" y="0"/>
              <a:ext cx="8008533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586" name="Window"/>
            <p:cNvSpPr txBox="1"/>
            <p:nvPr/>
          </p:nvSpPr>
          <p:spPr>
            <a:xfrm>
              <a:off x="2445546" y="320462"/>
              <a:ext cx="311744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Window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499"/>
                                        <p:tgtEl>
                                          <p:spTgt spid="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98"/>
                            </p:stCondLst>
                            <p:childTnLst>
                              <p:par>
                                <p:cTn id="14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0" fill="hold"/>
                                        <p:tgtEl>
                                          <p:spTgt spid="3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fill="hold"/>
                                        <p:tgtEl>
                                          <p:spTgt spid="3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499"/>
                                        <p:tgtEl>
                                          <p:spTgt spid="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99"/>
                            </p:stCondLst>
                            <p:childTnLst>
                              <p:par>
                                <p:cTn id="24" presetClass="exit" nodeType="after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25" dur="1000" fill="hold"/>
                                        <p:tgtEl>
                                          <p:spTgt spid="35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99"/>
                            </p:stCondLst>
                            <p:childTnLst>
                              <p:par>
                                <p:cTn id="28" presetClass="exit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29" dur="500" fill="hold"/>
                                        <p:tgtEl>
                                          <p:spTgt spid="35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99"/>
                            </p:stCondLst>
                            <p:childTnLst>
                              <p:par>
                                <p:cTn id="32" presetClass="entr" nodeType="after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4" dur="499"/>
                                        <p:tgtEl>
                                          <p:spTgt spid="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9" dur="499"/>
                                        <p:tgtEl>
                                          <p:spTgt spid="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9"/>
                            </p:stCondLst>
                            <p:childTnLst>
                              <p:par>
                                <p:cTn id="41" presetClass="entr" nodeType="afterEffect" presetSubtype="16" presetID="2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625" fill="hold"/>
                                        <p:tgtEl>
                                          <p:spTgt spid="3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25" fill="hold"/>
                                        <p:tgtEl>
                                          <p:spTgt spid="3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24"/>
                            </p:stCondLst>
                            <p:childTnLst>
                              <p:par>
                                <p:cTn id="46" presetClass="exit" nodeType="after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47" dur="500" fill="hold"/>
                                        <p:tgtEl>
                                          <p:spTgt spid="35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3" dur="499"/>
                                        <p:tgtEl>
                                          <p:spTgt spid="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path" nodeType="after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-0.068401" origin="layout" pathEditMode="relative">
                                      <p:cBhvr>
                                        <p:cTn id="56" dur="499" fill="hold"/>
                                        <p:tgtEl>
                                          <p:spTgt spid="35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99"/>
                            </p:stCondLst>
                            <p:childTnLst>
                              <p:par>
                                <p:cTn id="58" presetClass="exit" nodeType="after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59" dur="500" fill="hold"/>
                                        <p:tgtEl>
                                          <p:spTgt spid="35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path" nodeType="click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00000 -0.068401 L 0.000000 0.000000" origin="layout" pathEditMode="relative">
                                      <p:cBhvr>
                                        <p:cTn id="64" dur="499" fill="hold"/>
                                        <p:tgtEl>
                                          <p:spTgt spid="35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path" nodeType="clickEffect" presetSubtype="0" presetID="-1" grpId="1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068401" origin="layout" pathEditMode="relative">
                                      <p:cBhvr>
                                        <p:cTn id="68" dur="499" fill="hold"/>
                                        <p:tgtEl>
                                          <p:spTgt spid="35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path" nodeType="clickEffect" presetSubtype="0" presetID="-1" grpId="1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0.089660" origin="layout" pathEditMode="relative">
                                      <p:cBhvr>
                                        <p:cTn id="72" dur="499" fill="hold"/>
                                        <p:tgtEl>
                                          <p:spTgt spid="3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path" nodeType="clickEffect" presetSubtype="0" presetID="-1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00000 0.089660 L -0.480456 0.129027" origin="layout" pathEditMode="relative">
                                      <p:cBhvr>
                                        <p:cTn id="76" dur="499" fill="hold"/>
                                        <p:tgtEl>
                                          <p:spTgt spid="3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Class="path" nodeType="afterEffect" presetSubtype="0" presetID="-1" grpId="1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480456 0.129027 L -0.480456 0.187342" origin="layout" pathEditMode="relative">
                                      <p:cBhvr>
                                        <p:cTn id="79" dur="499" fill="hold"/>
                                        <p:tgtEl>
                                          <p:spTgt spid="3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587" grpId="1"/>
      <p:bldP build="whole" bldLvl="1" animBg="1" rev="0" advAuto="0" spid="3583" grpId="9"/>
      <p:bldP build="whole" bldLvl="1" animBg="1" rev="0" advAuto="0" spid="3569" grpId="2"/>
      <p:bldP build="whole" bldLvl="1" animBg="1" rev="0" advAuto="0" spid="3570" grpId="4"/>
      <p:bldP build="whole" bldLvl="1" animBg="1" rev="0" advAuto="0" spid="3577" grpId="3"/>
      <p:bldP build="whole" bldLvl="1" animBg="1" rev="0" advAuto="0" spid="3570" grpId="6"/>
      <p:bldP build="whole" bldLvl="1" animBg="1" rev="0" advAuto="0" spid="3571" grpId="8"/>
      <p:bldP build="whole" bldLvl="1" animBg="1" rev="0" advAuto="0" spid="3571" grpId="10"/>
      <p:bldP build="whole" bldLvl="1" animBg="1" rev="0" advAuto="0" spid="3572" grpId="11"/>
      <p:bldP build="whole" bldLvl="1" animBg="1" rev="0" advAuto="0" spid="3572" grpId="13"/>
      <p:bldP build="whole" bldLvl="1" animBg="1" rev="0" advAuto="0" spid="3558" grpId="5"/>
      <p:bldP build="whole" bldLvl="1" animBg="1" rev="0" advAuto="0" spid="3560" grpId="7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9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590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91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592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593" name="Table"/>
          <p:cNvGraphicFramePr/>
          <p:nvPr/>
        </p:nvGraphicFramePr>
        <p:xfrm>
          <a:off x="6083300" y="65035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594" name="Table"/>
          <p:cNvGraphicFramePr/>
          <p:nvPr/>
        </p:nvGraphicFramePr>
        <p:xfrm>
          <a:off x="17808981" y="3932820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595" name="Rectangle"/>
          <p:cNvSpPr/>
          <p:nvPr/>
        </p:nvSpPr>
        <p:spPr>
          <a:xfrm>
            <a:off x="17542606" y="249408"/>
            <a:ext cx="6628751" cy="4701588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596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597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598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599" name="Line"/>
          <p:cNvSpPr/>
          <p:nvPr/>
        </p:nvSpPr>
        <p:spPr>
          <a:xfrm flipV="1">
            <a:off x="12192000" y="6253963"/>
            <a:ext cx="1" cy="1208074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600" name="Line"/>
          <p:cNvSpPr/>
          <p:nvPr/>
        </p:nvSpPr>
        <p:spPr>
          <a:xfrm>
            <a:off x="17689974" y="3325525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601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602" name="Line"/>
          <p:cNvSpPr/>
          <p:nvPr/>
        </p:nvSpPr>
        <p:spPr>
          <a:xfrm>
            <a:off x="10518869" y="11534263"/>
            <a:ext cx="1" cy="1353165"/>
          </a:xfrm>
          <a:prstGeom prst="line">
            <a:avLst/>
          </a:prstGeom>
          <a:ln w="762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603" name="Line"/>
          <p:cNvSpPr/>
          <p:nvPr/>
        </p:nvSpPr>
        <p:spPr>
          <a:xfrm flipV="1">
            <a:off x="11244750" y="1415834"/>
            <a:ext cx="11268547" cy="8036910"/>
          </a:xfrm>
          <a:prstGeom prst="line">
            <a:avLst/>
          </a:prstGeom>
          <a:ln w="203200">
            <a:solidFill>
              <a:srgbClr val="FFFB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604" name="Line"/>
          <p:cNvSpPr/>
          <p:nvPr/>
        </p:nvSpPr>
        <p:spPr>
          <a:xfrm flipV="1">
            <a:off x="10665328" y="3371571"/>
            <a:ext cx="7001253" cy="6081173"/>
          </a:xfrm>
          <a:prstGeom prst="line">
            <a:avLst/>
          </a:prstGeom>
          <a:ln w="203200">
            <a:solidFill>
              <a:srgbClr val="FFFB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605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606" name="Read Tile #"/>
          <p:cNvSpPr txBox="1"/>
          <p:nvPr/>
        </p:nvSpPr>
        <p:spPr>
          <a:xfrm>
            <a:off x="18489950" y="1934895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607" name="Read Data 0"/>
          <p:cNvSpPr txBox="1"/>
          <p:nvPr/>
        </p:nvSpPr>
        <p:spPr>
          <a:xfrm>
            <a:off x="18489950" y="2873087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608" name="9804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9804</a:t>
            </a:r>
          </a:p>
        </p:txBody>
      </p:sp>
      <p:sp>
        <p:nvSpPr>
          <p:cNvPr id="3609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610" name="FE02"/>
          <p:cNvSpPr/>
          <p:nvPr/>
        </p:nvSpPr>
        <p:spPr>
          <a:xfrm rot="1208787">
            <a:off x="22437675" y="340414"/>
            <a:ext cx="1737193" cy="1133362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45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FE02</a:t>
            </a:r>
          </a:p>
        </p:txBody>
      </p:sp>
      <p:sp>
        <p:nvSpPr>
          <p:cNvPr id="3611" name="Read Data 1"/>
          <p:cNvSpPr txBox="1"/>
          <p:nvPr/>
        </p:nvSpPr>
        <p:spPr>
          <a:xfrm>
            <a:off x="18489950" y="3811280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grpSp>
        <p:nvGrpSpPr>
          <p:cNvPr id="3614" name="Group"/>
          <p:cNvGrpSpPr/>
          <p:nvPr/>
        </p:nvGrpSpPr>
        <p:grpSpPr>
          <a:xfrm>
            <a:off x="8187733" y="597515"/>
            <a:ext cx="8008534" cy="1710901"/>
            <a:chOff x="0" y="0"/>
            <a:chExt cx="8008532" cy="1710899"/>
          </a:xfrm>
        </p:grpSpPr>
        <p:sp>
          <p:nvSpPr>
            <p:cNvPr id="3612" name="Rectangle"/>
            <p:cNvSpPr/>
            <p:nvPr/>
          </p:nvSpPr>
          <p:spPr>
            <a:xfrm>
              <a:off x="0" y="0"/>
              <a:ext cx="8008533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13" name="Sprites"/>
            <p:cNvSpPr txBox="1"/>
            <p:nvPr/>
          </p:nvSpPr>
          <p:spPr>
            <a:xfrm>
              <a:off x="2613309" y="320462"/>
              <a:ext cx="2781915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Sprites</a:t>
              </a:r>
            </a:p>
          </p:txBody>
        </p:sp>
      </p:grpSp>
      <p:sp>
        <p:nvSpPr>
          <p:cNvPr id="3615" name="Line"/>
          <p:cNvSpPr/>
          <p:nvPr/>
        </p:nvSpPr>
        <p:spPr>
          <a:xfrm flipH="1" flipV="1">
            <a:off x="6838115" y="8120250"/>
            <a:ext cx="2079050" cy="1449377"/>
          </a:xfrm>
          <a:prstGeom prst="line">
            <a:avLst/>
          </a:prstGeom>
          <a:ln w="203200">
            <a:solidFill>
              <a:srgbClr val="FFFB00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620" name="Group"/>
          <p:cNvGrpSpPr/>
          <p:nvPr/>
        </p:nvGrpSpPr>
        <p:grpSpPr>
          <a:xfrm>
            <a:off x="8381027" y="9341904"/>
            <a:ext cx="4275684" cy="1943070"/>
            <a:chOff x="-296659" y="0"/>
            <a:chExt cx="4275683" cy="1943068"/>
          </a:xfrm>
        </p:grpSpPr>
        <p:sp>
          <p:nvSpPr>
            <p:cNvPr id="3616" name="Rectangle"/>
            <p:cNvSpPr/>
            <p:nvPr/>
          </p:nvSpPr>
          <p:spPr>
            <a:xfrm>
              <a:off x="-296660" y="0"/>
              <a:ext cx="4275685" cy="1943069"/>
            </a:xfrm>
            <a:prstGeom prst="rect">
              <a:avLst/>
            </a:prstGeom>
            <a:solidFill>
              <a:schemeClr val="accent3">
                <a:hueOff val="1072396"/>
                <a:satOff val="5650"/>
                <a:lumOff val="-11199"/>
              </a:schemeClr>
            </a:solidFill>
            <a:ln w="381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17" name="oam[0].x = 26"/>
            <p:cNvSpPr txBox="1"/>
            <p:nvPr/>
          </p:nvSpPr>
          <p:spPr>
            <a:xfrm>
              <a:off x="-228283" y="974358"/>
              <a:ext cx="413893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oam[0].x = 26</a:t>
              </a:r>
            </a:p>
          </p:txBody>
        </p:sp>
        <p:sp>
          <p:nvSpPr>
            <p:cNvPr id="3618" name="OBJ"/>
            <p:cNvSpPr txBox="1"/>
            <p:nvPr/>
          </p:nvSpPr>
          <p:spPr>
            <a:xfrm>
              <a:off x="1110567" y="42888"/>
              <a:ext cx="146123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OBJ</a:t>
              </a:r>
            </a:p>
          </p:txBody>
        </p:sp>
        <p:sp>
          <p:nvSpPr>
            <p:cNvPr id="3619" name="Line"/>
            <p:cNvSpPr/>
            <p:nvPr/>
          </p:nvSpPr>
          <p:spPr>
            <a:xfrm>
              <a:off x="157480" y="971534"/>
              <a:ext cx="3367406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sp>
        <p:nvSpPr>
          <p:cNvPr id="3621" name="Circle"/>
          <p:cNvSpPr/>
          <p:nvPr/>
        </p:nvSpPr>
        <p:spPr>
          <a:xfrm>
            <a:off x="6293791" y="7706379"/>
            <a:ext cx="591177" cy="591177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  <a:effectLst>
            <a:outerShdw sx="100000" sy="100000" kx="0" ky="0" algn="b" rotWithShape="0" blurRad="177800" dist="23347" dir="5400000">
              <a:srgbClr val="000000"/>
            </a:outerShdw>
          </a:effectLst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622" name="Line"/>
          <p:cNvSpPr/>
          <p:nvPr/>
        </p:nvSpPr>
        <p:spPr>
          <a:xfrm>
            <a:off x="15803774" y="11534263"/>
            <a:ext cx="1" cy="1353165"/>
          </a:xfrm>
          <a:prstGeom prst="line">
            <a:avLst/>
          </a:prstGeom>
          <a:ln w="762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627" name="Group"/>
          <p:cNvGrpSpPr/>
          <p:nvPr/>
        </p:nvGrpSpPr>
        <p:grpSpPr>
          <a:xfrm>
            <a:off x="13678633" y="9341904"/>
            <a:ext cx="4275684" cy="1943070"/>
            <a:chOff x="-283959" y="0"/>
            <a:chExt cx="4275683" cy="1943068"/>
          </a:xfrm>
        </p:grpSpPr>
        <p:sp>
          <p:nvSpPr>
            <p:cNvPr id="3623" name="Rectangle"/>
            <p:cNvSpPr/>
            <p:nvPr/>
          </p:nvSpPr>
          <p:spPr>
            <a:xfrm>
              <a:off x="-283960" y="0"/>
              <a:ext cx="4275685" cy="1943069"/>
            </a:xfrm>
            <a:prstGeom prst="rect">
              <a:avLst/>
            </a:prstGeom>
            <a:solidFill>
              <a:schemeClr val="accent3">
                <a:hueOff val="1072396"/>
                <a:satOff val="5650"/>
                <a:lumOff val="-11199"/>
              </a:schemeClr>
            </a:solidFill>
            <a:ln w="381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624" name="oam[1].x = 40"/>
            <p:cNvSpPr txBox="1"/>
            <p:nvPr/>
          </p:nvSpPr>
          <p:spPr>
            <a:xfrm>
              <a:off x="-215583" y="974358"/>
              <a:ext cx="413893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oam[1].x = 40</a:t>
              </a:r>
            </a:p>
          </p:txBody>
        </p:sp>
        <p:sp>
          <p:nvSpPr>
            <p:cNvPr id="3625" name="OBJ"/>
            <p:cNvSpPr txBox="1"/>
            <p:nvPr/>
          </p:nvSpPr>
          <p:spPr>
            <a:xfrm>
              <a:off x="1123267" y="42888"/>
              <a:ext cx="1461232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OBJ</a:t>
              </a:r>
            </a:p>
          </p:txBody>
        </p:sp>
        <p:sp>
          <p:nvSpPr>
            <p:cNvPr id="3626" name="Line"/>
            <p:cNvSpPr/>
            <p:nvPr/>
          </p:nvSpPr>
          <p:spPr>
            <a:xfrm>
              <a:off x="170180" y="971534"/>
              <a:ext cx="3367406" cy="1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3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50" fill="hold"/>
                                        <p:tgtEl>
                                          <p:spTgt spid="3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49"/>
                            </p:stCondLst>
                            <p:childTnLst>
                              <p:par>
                                <p:cTn id="15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499"/>
                                        <p:tgtEl>
                                          <p:spTgt spid="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48"/>
                            </p:stCondLst>
                            <p:childTnLst>
                              <p:par>
                                <p:cTn id="19" presetClass="entr" nodeType="after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50" fill="hold"/>
                                        <p:tgtEl>
                                          <p:spTgt spid="3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50" fill="hold"/>
                                        <p:tgtEl>
                                          <p:spTgt spid="3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98"/>
                            </p:stCondLst>
                            <p:childTnLst>
                              <p:par>
                                <p:cTn id="24" presetClass="entr" nodeType="after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6" dur="499"/>
                                        <p:tgtEl>
                                          <p:spTgt spid="3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1" dur="499"/>
                                        <p:tgtEl>
                                          <p:spTgt spid="3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99"/>
                            </p:stCondLst>
                            <p:childTnLst>
                              <p:par>
                                <p:cTn id="33" presetClass="entr" nodeType="after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50" fill="hold"/>
                                        <p:tgtEl>
                                          <p:spTgt spid="36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50" fill="hold"/>
                                        <p:tgtEl>
                                          <p:spTgt spid="36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49"/>
                            </p:stCondLst>
                            <p:childTnLst>
                              <p:par>
                                <p:cTn id="38" presetClass="exit" nodeType="after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39" dur="500" fill="hold"/>
                                        <p:tgtEl>
                                          <p:spTgt spid="36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5" dur="499"/>
                                        <p:tgtEl>
                                          <p:spTgt spid="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9"/>
                            </p:stCondLst>
                            <p:childTnLst>
                              <p:par>
                                <p:cTn id="47" presetClass="entr" nodeType="afterEffect" presetSubtype="16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625" fill="hold"/>
                                        <p:tgtEl>
                                          <p:spTgt spid="3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25" fill="hold"/>
                                        <p:tgtEl>
                                          <p:spTgt spid="3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24"/>
                            </p:stCondLst>
                            <p:childTnLst>
                              <p:par>
                                <p:cTn id="52" presetClass="exit" nodeType="after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53" dur="500" fill="hold"/>
                                        <p:tgtEl>
                                          <p:spTgt spid="36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ID="9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9" dur="499"/>
                                        <p:tgtEl>
                                          <p:spTgt spid="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path" nodeType="afterEffect" presetSubtype="0" presetID="-1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-0.068401" origin="layout" pathEditMode="relative">
                                      <p:cBhvr>
                                        <p:cTn id="62" dur="499" fill="hold"/>
                                        <p:tgtEl>
                                          <p:spTgt spid="3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9"/>
                            </p:stCondLst>
                            <p:childTnLst>
                              <p:par>
                                <p:cTn id="64" presetClass="exit" nodeType="afterEffect" presetID="9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65" dur="500" fill="hold"/>
                                        <p:tgtEl>
                                          <p:spTgt spid="36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path" nodeType="clickEffect" presetSubtype="0" presetID="-1" grpId="1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00000 -0.068401 L 0.000000 0.000000" origin="layout" pathEditMode="relative">
                                      <p:cBhvr>
                                        <p:cTn id="70" dur="499" fill="hold"/>
                                        <p:tgtEl>
                                          <p:spTgt spid="3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path" nodeType="clickEffect" presetSubtype="0" presetID="-1" grpId="1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068401" origin="layout" pathEditMode="relative">
                                      <p:cBhvr>
                                        <p:cTn id="74" dur="499" fill="hold"/>
                                        <p:tgtEl>
                                          <p:spTgt spid="3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path" nodeType="clickEffect" presetSubtype="0" presetID="-1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68401 L -0.000000 -0.068401" origin="layout" pathEditMode="relative">
                                      <p:cBhvr>
                                        <p:cTn id="78" dur="499" fill="hold"/>
                                        <p:tgtEl>
                                          <p:spTgt spid="36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path" nodeType="withEffect" presetSubtype="0" presetID="-1" grpId="1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0.089660" origin="layout" pathEditMode="relative">
                                      <p:cBhvr>
                                        <p:cTn id="81" dur="499" fill="hold"/>
                                        <p:tgtEl>
                                          <p:spTgt spid="3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Class="path" nodeType="clickEffect" presetSubtype="0" presetID="-1" grpId="1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00000 0.089660 L -0.480456 0.129027" origin="layout" pathEditMode="relative">
                                      <p:cBhvr>
                                        <p:cTn id="85" dur="499" fill="hold"/>
                                        <p:tgtEl>
                                          <p:spTgt spid="3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Class="path" nodeType="clickEffect" presetSubtype="0" presetID="-1" grpId="2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480456 0.129027 L -0.480456 0.185490" origin="layout" pathEditMode="relative">
                                      <p:cBhvr>
                                        <p:cTn id="89" dur="499" fill="hold"/>
                                        <p:tgtEl>
                                          <p:spTgt spid="3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Class="exit" nodeType="clickEffect" presetSubtype="32" presetID="23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93" dur="550" fill="hold"/>
                                        <p:tgtEl>
                                          <p:spTgt spid="36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50" fill="hold"/>
                                        <p:tgtEl>
                                          <p:spTgt spid="36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fill="hold">
                                          <p:stCondLst>
                                            <p:cond delay="549"/>
                                          </p:stCondLst>
                                        </p:cTn>
                                        <p:tgtEl>
                                          <p:spTgt spid="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02" grpId="3"/>
      <p:bldP build="whole" bldLvl="1" animBg="1" rev="0" advAuto="0" spid="3620" grpId="2"/>
      <p:bldP build="whole" bldLvl="1" animBg="1" rev="0" advAuto="0" spid="3603" grpId="9"/>
      <p:bldP build="whole" bldLvl="1" animBg="1" rev="0" advAuto="0" spid="3610" grpId="10"/>
      <p:bldP build="whole" bldLvl="1" animBg="1" rev="0" advAuto="0" spid="3603" grpId="11"/>
      <p:bldP build="whole" bldLvl="1" animBg="1" rev="0" advAuto="0" spid="3604" grpId="12"/>
      <p:bldP build="whole" bldLvl="1" animBg="1" rev="0" advAuto="0" spid="3604" grpId="14"/>
      <p:bldP build="whole" bldLvl="1" animBg="1" rev="0" advAuto="0" spid="3615" grpId="6"/>
      <p:bldP build="whole" bldLvl="1" animBg="1" rev="0" advAuto="0" spid="3615" grpId="8"/>
      <p:bldP build="whole" bldLvl="1" animBg="1" rev="0" advAuto="0" spid="3627" grpId="4"/>
      <p:bldP build="whole" bldLvl="1" animBg="1" rev="0" advAuto="0" spid="3614" grpId="1"/>
      <p:bldP build="whole" bldLvl="1" animBg="1" rev="0" advAuto="0" spid="3622" grpId="5"/>
      <p:bldP build="whole" bldLvl="1" animBg="1" rev="0" advAuto="0" spid="3610" grpId="21"/>
      <p:bldP build="whole" bldLvl="1" animBg="1" rev="0" advAuto="0" spid="3621" grpId="7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9" name="t"/>
          <p:cNvSpPr txBox="1"/>
          <p:nvPr/>
        </p:nvSpPr>
        <p:spPr>
          <a:xfrm>
            <a:off x="21141427" y="4524744"/>
            <a:ext cx="476995" cy="1298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7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</a:t>
            </a:r>
          </a:p>
        </p:txBody>
      </p:sp>
      <p:sp>
        <p:nvSpPr>
          <p:cNvPr id="3630" name="Line"/>
          <p:cNvSpPr/>
          <p:nvPr/>
        </p:nvSpPr>
        <p:spPr>
          <a:xfrm>
            <a:off x="2448158" y="5174031"/>
            <a:ext cx="18592897" cy="1"/>
          </a:xfrm>
          <a:prstGeom prst="line">
            <a:avLst/>
          </a:prstGeom>
          <a:ln w="1270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631" name="Table"/>
          <p:cNvGraphicFramePr/>
          <p:nvPr/>
        </p:nvGraphicFramePr>
        <p:xfrm>
          <a:off x="2803385" y="4240713"/>
          <a:ext cx="9906001" cy="381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</a:tr>
            </a:tbl>
          </a:graphicData>
        </a:graphic>
      </p:graphicFrame>
      <p:grpSp>
        <p:nvGrpSpPr>
          <p:cNvPr id="3634" name="Group"/>
          <p:cNvGrpSpPr/>
          <p:nvPr/>
        </p:nvGrpSpPr>
        <p:grpSpPr>
          <a:xfrm>
            <a:off x="1169913" y="4636426"/>
            <a:ext cx="4093897" cy="2181626"/>
            <a:chOff x="0" y="0"/>
            <a:chExt cx="4093895" cy="2181624"/>
          </a:xfrm>
        </p:grpSpPr>
        <p:sp>
          <p:nvSpPr>
            <p:cNvPr id="3632" name="Line"/>
            <p:cNvSpPr/>
            <p:nvPr/>
          </p:nvSpPr>
          <p:spPr>
            <a:xfrm flipV="1">
              <a:off x="1633969" y="-1"/>
              <a:ext cx="1" cy="129857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33" name="first pixel of the line"/>
            <p:cNvSpPr txBox="1"/>
            <p:nvPr/>
          </p:nvSpPr>
          <p:spPr>
            <a:xfrm>
              <a:off x="-1" y="1492649"/>
              <a:ext cx="4093897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first pixel of the line</a:t>
              </a:r>
            </a:p>
          </p:txBody>
        </p:sp>
      </p:grpSp>
      <p:grpSp>
        <p:nvGrpSpPr>
          <p:cNvPr id="3637" name="Group"/>
          <p:cNvGrpSpPr/>
          <p:nvPr/>
        </p:nvGrpSpPr>
        <p:grpSpPr>
          <a:xfrm>
            <a:off x="11090290" y="4643439"/>
            <a:ext cx="3238018" cy="2023832"/>
            <a:chOff x="0" y="0"/>
            <a:chExt cx="3238017" cy="2023831"/>
          </a:xfrm>
        </p:grpSpPr>
        <p:sp>
          <p:nvSpPr>
            <p:cNvPr id="3635" name="Line"/>
            <p:cNvSpPr/>
            <p:nvPr/>
          </p:nvSpPr>
          <p:spPr>
            <a:xfrm flipV="1">
              <a:off x="1619008" y="-1"/>
              <a:ext cx="1" cy="129857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36" name="start of window"/>
            <p:cNvSpPr txBox="1"/>
            <p:nvPr/>
          </p:nvSpPr>
          <p:spPr>
            <a:xfrm>
              <a:off x="-1" y="1334856"/>
              <a:ext cx="3238019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start of window</a:t>
              </a:r>
            </a:p>
          </p:txBody>
        </p:sp>
      </p:grpSp>
      <p:grpSp>
        <p:nvGrpSpPr>
          <p:cNvPr id="3640" name="Group"/>
          <p:cNvGrpSpPr/>
          <p:nvPr/>
        </p:nvGrpSpPr>
        <p:grpSpPr>
          <a:xfrm>
            <a:off x="10920669" y="1656068"/>
            <a:ext cx="3577261" cy="2562920"/>
            <a:chOff x="0" y="0"/>
            <a:chExt cx="3577259" cy="2562918"/>
          </a:xfrm>
        </p:grpSpPr>
        <p:sp>
          <p:nvSpPr>
            <p:cNvPr id="3638" name="Line"/>
            <p:cNvSpPr/>
            <p:nvPr/>
          </p:nvSpPr>
          <p:spPr>
            <a:xfrm flipV="1">
              <a:off x="1788630" y="1264343"/>
              <a:ext cx="1" cy="1298576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39" name="pipeline cleared…"/>
            <p:cNvSpPr txBox="1"/>
            <p:nvPr/>
          </p:nvSpPr>
          <p:spPr>
            <a:xfrm>
              <a:off x="0" y="-1"/>
              <a:ext cx="3577260" cy="1235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sz="3600"/>
              </a:pPr>
              <a:r>
                <a:t>pipeline cleared</a:t>
              </a:r>
            </a:p>
            <a:p>
              <a:pPr>
                <a:defRPr sz="3600"/>
              </a:pPr>
              <a:r>
                <a:t>FIFO paused</a:t>
              </a:r>
            </a:p>
          </p:txBody>
        </p:sp>
      </p:grpSp>
      <p:sp>
        <p:nvSpPr>
          <p:cNvPr id="3641" name="Line"/>
          <p:cNvSpPr/>
          <p:nvPr/>
        </p:nvSpPr>
        <p:spPr>
          <a:xfrm>
            <a:off x="12938444" y="4431213"/>
            <a:ext cx="4194755" cy="1"/>
          </a:xfrm>
          <a:prstGeom prst="line">
            <a:avLst/>
          </a:prstGeom>
          <a:ln w="101600">
            <a:solidFill>
              <a:srgbClr val="FFFFFF"/>
            </a:solidFill>
            <a:prstDash val="sysDot"/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644" name="Group"/>
          <p:cNvGrpSpPr/>
          <p:nvPr/>
        </p:nvGrpSpPr>
        <p:grpSpPr>
          <a:xfrm>
            <a:off x="13465564" y="-28222"/>
            <a:ext cx="3238018" cy="4247210"/>
            <a:chOff x="0" y="0"/>
            <a:chExt cx="3238017" cy="4247208"/>
          </a:xfrm>
        </p:grpSpPr>
        <p:sp>
          <p:nvSpPr>
            <p:cNvPr id="3642" name="Line"/>
            <p:cNvSpPr/>
            <p:nvPr/>
          </p:nvSpPr>
          <p:spPr>
            <a:xfrm flipV="1">
              <a:off x="1619008" y="1396501"/>
              <a:ext cx="1" cy="2850708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43" name="Fetcher reads window tiles"/>
            <p:cNvSpPr txBox="1"/>
            <p:nvPr/>
          </p:nvSpPr>
          <p:spPr>
            <a:xfrm>
              <a:off x="0" y="-1"/>
              <a:ext cx="3238018" cy="1235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Fetcher reads window tiles</a:t>
              </a:r>
            </a:p>
          </p:txBody>
        </p:sp>
      </p:grpSp>
      <p:sp>
        <p:nvSpPr>
          <p:cNvPr id="3645" name="Game Boy / LCD"/>
          <p:cNvSpPr txBox="1"/>
          <p:nvPr/>
        </p:nvSpPr>
        <p:spPr>
          <a:xfrm>
            <a:off x="1320050" y="361131"/>
            <a:ext cx="5130777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Game Boy / LCD</a:t>
            </a:r>
          </a:p>
        </p:txBody>
      </p:sp>
      <p:grpSp>
        <p:nvGrpSpPr>
          <p:cNvPr id="3648" name="Group"/>
          <p:cNvGrpSpPr/>
          <p:nvPr/>
        </p:nvGrpSpPr>
        <p:grpSpPr>
          <a:xfrm>
            <a:off x="15820656" y="2181646"/>
            <a:ext cx="3069311" cy="2020135"/>
            <a:chOff x="0" y="0"/>
            <a:chExt cx="3069310" cy="2020133"/>
          </a:xfrm>
        </p:grpSpPr>
        <p:sp>
          <p:nvSpPr>
            <p:cNvPr id="3646" name="Line"/>
            <p:cNvSpPr/>
            <p:nvPr/>
          </p:nvSpPr>
          <p:spPr>
            <a:xfrm flipV="1">
              <a:off x="1534655" y="721558"/>
              <a:ext cx="1" cy="1298576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47" name="FIFO resumed"/>
            <p:cNvSpPr txBox="1"/>
            <p:nvPr/>
          </p:nvSpPr>
          <p:spPr>
            <a:xfrm>
              <a:off x="-1" y="-1"/>
              <a:ext cx="3069312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FIFO resumed</a:t>
              </a:r>
            </a:p>
          </p:txBody>
        </p:sp>
      </p:grpSp>
      <p:sp>
        <p:nvSpPr>
          <p:cNvPr id="3649" name="Commodore 64 / CRT"/>
          <p:cNvSpPr txBox="1"/>
          <p:nvPr/>
        </p:nvSpPr>
        <p:spPr>
          <a:xfrm>
            <a:off x="1302033" y="7680106"/>
            <a:ext cx="661223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Commodore 64 / CRT</a:t>
            </a:r>
          </a:p>
        </p:txBody>
      </p:sp>
      <p:sp>
        <p:nvSpPr>
          <p:cNvPr id="3650" name="t"/>
          <p:cNvSpPr txBox="1"/>
          <p:nvPr/>
        </p:nvSpPr>
        <p:spPr>
          <a:xfrm>
            <a:off x="21240850" y="11102750"/>
            <a:ext cx="476995" cy="1298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76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</a:t>
            </a:r>
          </a:p>
        </p:txBody>
      </p:sp>
      <p:sp>
        <p:nvSpPr>
          <p:cNvPr id="3651" name="Line"/>
          <p:cNvSpPr/>
          <p:nvPr/>
        </p:nvSpPr>
        <p:spPr>
          <a:xfrm>
            <a:off x="-123672" y="7249079"/>
            <a:ext cx="24631343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654" name="Group"/>
          <p:cNvGrpSpPr/>
          <p:nvPr/>
        </p:nvGrpSpPr>
        <p:grpSpPr>
          <a:xfrm>
            <a:off x="2744098" y="10870396"/>
            <a:ext cx="20146028" cy="381001"/>
            <a:chOff x="25400" y="25400"/>
            <a:chExt cx="20146026" cy="381000"/>
          </a:xfrm>
        </p:grpSpPr>
        <p:graphicFrame>
          <p:nvGraphicFramePr>
            <p:cNvPr id="3652" name="Table"/>
            <p:cNvGraphicFramePr/>
            <p:nvPr/>
          </p:nvGraphicFramePr>
          <p:xfrm>
            <a:off x="25400" y="25400"/>
            <a:ext cx="9906000" cy="381000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</a:tblGrid>
                <a:tr h="3810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</a:tr>
              </a:tbl>
            </a:graphicData>
          </a:graphic>
        </p:graphicFrame>
        <p:graphicFrame>
          <p:nvGraphicFramePr>
            <p:cNvPr id="3653" name="Table"/>
            <p:cNvGraphicFramePr/>
            <p:nvPr/>
          </p:nvGraphicFramePr>
          <p:xfrm>
            <a:off x="10265426" y="25400"/>
            <a:ext cx="9906001" cy="381000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</a:tblGrid>
                <a:tr h="3810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3E31A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7C70DA"/>
                      </a:solidFill>
                    </a:tcPr>
                  </a:tc>
                </a:tr>
              </a:tbl>
            </a:graphicData>
          </a:graphic>
        </p:graphicFrame>
      </p:grpSp>
      <p:grpSp>
        <p:nvGrpSpPr>
          <p:cNvPr id="3657" name="Group"/>
          <p:cNvGrpSpPr/>
          <p:nvPr/>
        </p:nvGrpSpPr>
        <p:grpSpPr>
          <a:xfrm>
            <a:off x="1110626" y="11268938"/>
            <a:ext cx="4093897" cy="2181626"/>
            <a:chOff x="0" y="0"/>
            <a:chExt cx="4093895" cy="2181624"/>
          </a:xfrm>
        </p:grpSpPr>
        <p:sp>
          <p:nvSpPr>
            <p:cNvPr id="3655" name="Line"/>
            <p:cNvSpPr/>
            <p:nvPr/>
          </p:nvSpPr>
          <p:spPr>
            <a:xfrm flipV="1">
              <a:off x="1633969" y="-1"/>
              <a:ext cx="1" cy="129857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56" name="first pixel of the line"/>
            <p:cNvSpPr txBox="1"/>
            <p:nvPr/>
          </p:nvSpPr>
          <p:spPr>
            <a:xfrm>
              <a:off x="-1" y="1492649"/>
              <a:ext cx="4093897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first pixel of the line</a:t>
              </a:r>
            </a:p>
          </p:txBody>
        </p:sp>
      </p:grpSp>
      <p:grpSp>
        <p:nvGrpSpPr>
          <p:cNvPr id="3660" name="Group"/>
          <p:cNvGrpSpPr/>
          <p:nvPr/>
        </p:nvGrpSpPr>
        <p:grpSpPr>
          <a:xfrm>
            <a:off x="18564797" y="11268938"/>
            <a:ext cx="4068750" cy="2181626"/>
            <a:chOff x="0" y="0"/>
            <a:chExt cx="4068749" cy="2181624"/>
          </a:xfrm>
        </p:grpSpPr>
        <p:sp>
          <p:nvSpPr>
            <p:cNvPr id="3658" name="Line"/>
            <p:cNvSpPr/>
            <p:nvPr/>
          </p:nvSpPr>
          <p:spPr>
            <a:xfrm flipV="1">
              <a:off x="1621395" y="-1"/>
              <a:ext cx="1" cy="129857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59" name="last pixel of the line"/>
            <p:cNvSpPr txBox="1"/>
            <p:nvPr/>
          </p:nvSpPr>
          <p:spPr>
            <a:xfrm>
              <a:off x="0" y="1492649"/>
              <a:ext cx="406875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last pixel of the line</a:t>
              </a:r>
            </a:p>
          </p:txBody>
        </p:sp>
      </p:grpSp>
      <p:grpSp>
        <p:nvGrpSpPr>
          <p:cNvPr id="3665" name="Group"/>
          <p:cNvGrpSpPr/>
          <p:nvPr/>
        </p:nvGrpSpPr>
        <p:grpSpPr>
          <a:xfrm>
            <a:off x="2547580" y="9916599"/>
            <a:ext cx="18592898" cy="2289621"/>
            <a:chOff x="0" y="0"/>
            <a:chExt cx="18592896" cy="2289620"/>
          </a:xfrm>
        </p:grpSpPr>
        <p:sp>
          <p:nvSpPr>
            <p:cNvPr id="3661" name="Line"/>
            <p:cNvSpPr/>
            <p:nvPr/>
          </p:nvSpPr>
          <p:spPr>
            <a:xfrm>
              <a:off x="0" y="1835439"/>
              <a:ext cx="18592896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62" name="Line"/>
            <p:cNvSpPr/>
            <p:nvPr/>
          </p:nvSpPr>
          <p:spPr>
            <a:xfrm flipV="1">
              <a:off x="9664489" y="511009"/>
              <a:ext cx="560154" cy="1764678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63" name="Line"/>
            <p:cNvSpPr/>
            <p:nvPr/>
          </p:nvSpPr>
          <p:spPr>
            <a:xfrm flipV="1">
              <a:off x="10175406" y="528253"/>
              <a:ext cx="553562" cy="1761368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64" name="Rectangle"/>
            <p:cNvSpPr/>
            <p:nvPr/>
          </p:nvSpPr>
          <p:spPr>
            <a:xfrm rot="1071046">
              <a:off x="10040018" y="18931"/>
              <a:ext cx="476995" cy="2250731"/>
            </a:xfrm>
            <a:prstGeom prst="rect">
              <a:avLst/>
            </a:prstGeom>
            <a:solidFill>
              <a:schemeClr val="accent1">
                <a:hueOff val="203473"/>
                <a:lumOff val="-13814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3668" name="Group"/>
          <p:cNvGrpSpPr/>
          <p:nvPr/>
        </p:nvGrpSpPr>
        <p:grpSpPr>
          <a:xfrm>
            <a:off x="2724121" y="9429524"/>
            <a:ext cx="17469226" cy="639476"/>
            <a:chOff x="0" y="0"/>
            <a:chExt cx="17469225" cy="639474"/>
          </a:xfrm>
        </p:grpSpPr>
        <p:sp>
          <p:nvSpPr>
            <p:cNvPr id="3666" name="Line"/>
            <p:cNvSpPr/>
            <p:nvPr/>
          </p:nvSpPr>
          <p:spPr>
            <a:xfrm>
              <a:off x="0" y="639474"/>
              <a:ext cx="17469225" cy="1"/>
            </a:xfrm>
            <a:prstGeom prst="line">
              <a:avLst/>
            </a:prstGeom>
            <a:noFill/>
            <a:ln w="50800" cap="flat">
              <a:solidFill>
                <a:srgbClr val="FFFB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67" name="always exactly 40 clocks"/>
            <p:cNvSpPr txBox="1"/>
            <p:nvPr/>
          </p:nvSpPr>
          <p:spPr>
            <a:xfrm>
              <a:off x="6205314" y="-1"/>
              <a:ext cx="4923037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always exactly 40 clocks</a:t>
              </a:r>
            </a:p>
          </p:txBody>
        </p:sp>
      </p:grpSp>
      <p:grpSp>
        <p:nvGrpSpPr>
          <p:cNvPr id="3673" name="Group"/>
          <p:cNvGrpSpPr/>
          <p:nvPr/>
        </p:nvGrpSpPr>
        <p:grpSpPr>
          <a:xfrm>
            <a:off x="17355906" y="2772694"/>
            <a:ext cx="2667001" cy="2289621"/>
            <a:chOff x="25400" y="0"/>
            <a:chExt cx="2667000" cy="2289620"/>
          </a:xfrm>
        </p:grpSpPr>
        <p:graphicFrame>
          <p:nvGraphicFramePr>
            <p:cNvPr id="3669" name="Table"/>
            <p:cNvGraphicFramePr/>
            <p:nvPr/>
          </p:nvGraphicFramePr>
          <p:xfrm>
            <a:off x="25400" y="1468019"/>
            <a:ext cx="2667000" cy="38100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381000"/>
                  <a:gridCol w="381000"/>
                  <a:gridCol w="381000"/>
                  <a:gridCol w="381000"/>
                  <a:gridCol w="381000"/>
                  <a:gridCol w="381000"/>
                  <a:gridCol w="381000"/>
                </a:tblGrid>
                <a:tr h="3810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12700">
                        <a:solidFill>
                          <a:srgbClr val="D6D6D6"/>
                        </a:solidFill>
                        <a:miter lim="400000"/>
                      </a:lnL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676767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B9B9B9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0000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0000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676767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R w="12700">
                        <a:solidFill>
                          <a:srgbClr val="D6D6D6"/>
                        </a:solidFill>
                        <a:miter lim="400000"/>
                      </a:lnR>
                      <a:lnT w="12700">
                        <a:solidFill>
                          <a:srgbClr val="D6D6D6"/>
                        </a:solidFill>
                        <a:miter lim="400000"/>
                      </a:lnT>
                      <a:lnB w="12700">
                        <a:solidFill>
                          <a:srgbClr val="D6D6D6"/>
                        </a:solidFill>
                        <a:miter lim="400000"/>
                      </a:lnB>
                      <a:solidFill>
                        <a:srgbClr val="B9B9B9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3670" name="Line"/>
            <p:cNvSpPr/>
            <p:nvPr/>
          </p:nvSpPr>
          <p:spPr>
            <a:xfrm flipV="1">
              <a:off x="923673" y="511009"/>
              <a:ext cx="560154" cy="1764678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71" name="Line"/>
            <p:cNvSpPr/>
            <p:nvPr/>
          </p:nvSpPr>
          <p:spPr>
            <a:xfrm flipV="1">
              <a:off x="1434590" y="528253"/>
              <a:ext cx="553562" cy="1761368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72" name="Rectangle"/>
            <p:cNvSpPr/>
            <p:nvPr/>
          </p:nvSpPr>
          <p:spPr>
            <a:xfrm rot="1071046">
              <a:off x="1299201" y="18931"/>
              <a:ext cx="476995" cy="2250731"/>
            </a:xfrm>
            <a:prstGeom prst="rect">
              <a:avLst/>
            </a:prstGeom>
            <a:solidFill>
              <a:schemeClr val="accent1">
                <a:hueOff val="203473"/>
                <a:lumOff val="-13814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3676" name="Group"/>
          <p:cNvGrpSpPr/>
          <p:nvPr/>
        </p:nvGrpSpPr>
        <p:grpSpPr>
          <a:xfrm>
            <a:off x="2864426" y="3060511"/>
            <a:ext cx="17188617" cy="696537"/>
            <a:chOff x="0" y="0"/>
            <a:chExt cx="17188615" cy="696535"/>
          </a:xfrm>
        </p:grpSpPr>
        <p:sp>
          <p:nvSpPr>
            <p:cNvPr id="3674" name="Line"/>
            <p:cNvSpPr/>
            <p:nvPr/>
          </p:nvSpPr>
          <p:spPr>
            <a:xfrm>
              <a:off x="0" y="696535"/>
              <a:ext cx="17188616" cy="1"/>
            </a:xfrm>
            <a:prstGeom prst="line">
              <a:avLst/>
            </a:prstGeom>
            <a:noFill/>
            <a:ln w="50800" cap="flat">
              <a:solidFill>
                <a:srgbClr val="FFFB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75" name="43+ clocks"/>
            <p:cNvSpPr txBox="1"/>
            <p:nvPr/>
          </p:nvSpPr>
          <p:spPr>
            <a:xfrm>
              <a:off x="4638018" y="-1"/>
              <a:ext cx="2223097" cy="6254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3200">
                  <a:solidFill>
                    <a:srgbClr val="FFFB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43+ clocks</a:t>
              </a:r>
            </a:p>
          </p:txBody>
        </p:sp>
      </p:grpSp>
      <p:grpSp>
        <p:nvGrpSpPr>
          <p:cNvPr id="3679" name="Group"/>
          <p:cNvGrpSpPr/>
          <p:nvPr/>
        </p:nvGrpSpPr>
        <p:grpSpPr>
          <a:xfrm>
            <a:off x="18371847" y="4636426"/>
            <a:ext cx="4068751" cy="2181626"/>
            <a:chOff x="0" y="0"/>
            <a:chExt cx="4068749" cy="2181624"/>
          </a:xfrm>
        </p:grpSpPr>
        <p:sp>
          <p:nvSpPr>
            <p:cNvPr id="3677" name="Line"/>
            <p:cNvSpPr/>
            <p:nvPr/>
          </p:nvSpPr>
          <p:spPr>
            <a:xfrm flipV="1">
              <a:off x="1621395" y="-1"/>
              <a:ext cx="1" cy="129857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678" name="last pixel of the line"/>
            <p:cNvSpPr txBox="1"/>
            <p:nvPr/>
          </p:nvSpPr>
          <p:spPr>
            <a:xfrm>
              <a:off x="0" y="1492649"/>
              <a:ext cx="4068750" cy="688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/>
              </a:lvl1pPr>
            </a:lstStyle>
            <a:p>
              <a:pPr/>
              <a:r>
                <a:t>last pixel of the line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000"/>
                                        <p:tgtEl>
                                          <p:spTgt spid="3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ntr" nodeType="afterEffect" presetID="9" grpId="2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1" dur="499"/>
                                        <p:tgtEl>
                                          <p:spTgt spid="3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499"/>
                                        <p:tgtEl>
                                          <p:spTgt spid="3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99"/>
                            </p:stCondLst>
                            <p:childTnLst>
                              <p:par>
                                <p:cTn id="18" presetClass="entr" nodeType="afterEffect" presetSubtype="1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0" dur="499"/>
                                        <p:tgtEl>
                                          <p:spTgt spid="3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98"/>
                            </p:stCondLst>
                            <p:childTnLst>
                              <p:par>
                                <p:cTn id="22" presetClass="entr" nodeType="afterEffect" presetSubtype="1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3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4" dur="499"/>
                                        <p:tgtEl>
                                          <p:spTgt spid="3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4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9" dur="499"/>
                                        <p:tgtEl>
                                          <p:spTgt spid="3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499"/>
                                        <p:tgtEl>
                                          <p:spTgt spid="3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99"/>
                            </p:stCondLst>
                            <p:childTnLst>
                              <p:par>
                                <p:cTn id="36" presetClass="entr" nodeType="afterEffect" presetSubtype="4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8" dur="499"/>
                                        <p:tgtEl>
                                          <p:spTgt spid="3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4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3" dur="499"/>
                                        <p:tgtEl>
                                          <p:spTgt spid="3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9"/>
                            </p:stCondLst>
                            <p:childTnLst>
                              <p:par>
                                <p:cTn id="45" presetClass="entr" nodeType="after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499"/>
                                        <p:tgtEl>
                                          <p:spTgt spid="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98"/>
                            </p:stCondLst>
                            <p:childTnLst>
                              <p:par>
                                <p:cTn id="49" presetClass="entr" nodeType="afterEffect" presetSubtype="1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51" dur="499"/>
                                        <p:tgtEl>
                                          <p:spTgt spid="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ntr" nodeType="click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6" dur="1000"/>
                                        <p:tgtEl>
                                          <p:spTgt spid="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8" presetID="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3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99" fill="hold"/>
                                        <p:tgtEl>
                                          <p:spTgt spid="3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99" fill="hold"/>
                                        <p:tgtEl>
                                          <p:spTgt spid="3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9"/>
                            </p:stCondLst>
                            <p:childTnLst>
                              <p:par>
                                <p:cTn id="64" presetClass="entr" nodeType="after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6" dur="499"/>
                                        <p:tgtEl>
                                          <p:spTgt spid="3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98"/>
                            </p:stCondLst>
                            <p:childTnLst>
                              <p:par>
                                <p:cTn id="68" presetClass="entr" nodeType="afterEffect" presetSubtype="8" presetID="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99" fill="hold"/>
                                        <p:tgtEl>
                                          <p:spTgt spid="3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99" fill="hold"/>
                                        <p:tgtEl>
                                          <p:spTgt spid="3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97"/>
                            </p:stCondLst>
                            <p:childTnLst>
                              <p:par>
                                <p:cTn id="73" presetClass="entr" nodeType="afterEffect" presetSubtype="8" presetID="22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5" dur="1000"/>
                                        <p:tgtEl>
                                          <p:spTgt spid="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97"/>
                            </p:stCondLst>
                            <p:childTnLst>
                              <p:par>
                                <p:cTn id="77" presetClass="entr" nodeType="afterEffect" presetID="9" grpId="17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9" dur="499"/>
                                        <p:tgtEl>
                                          <p:spTgt spid="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Class="entr" nodeType="clickEffect" presetSubtype="1" presetID="22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84" dur="400"/>
                                        <p:tgtEl>
                                          <p:spTgt spid="3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"/>
                            </p:stCondLst>
                            <p:childTnLst>
                              <p:par>
                                <p:cTn id="86" presetClass="entr" nodeType="afterEffect" presetSubtype="8" presetID="2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3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8" dur="1000"/>
                                        <p:tgtEl>
                                          <p:spTgt spid="3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400"/>
                            </p:stCondLst>
                            <p:childTnLst>
                              <p:par>
                                <p:cTn id="90" presetClass="entr" nodeType="afterEffect" presetSubtype="1" presetID="22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fill="hold"/>
                                        <p:tgtEl>
                                          <p:spTgt spid="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92" dur="499"/>
                                        <p:tgtEl>
                                          <p:spTgt spid="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899"/>
                            </p:stCondLst>
                            <p:childTnLst>
                              <p:par>
                                <p:cTn id="94" presetClass="entr" nodeType="afterEffect" presetSubtype="8" presetID="22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96" dur="1000"/>
                                        <p:tgtEl>
                                          <p:spTgt spid="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68" grpId="21"/>
      <p:bldP build="whole" bldLvl="1" animBg="1" rev="0" advAuto="0" spid="3637" grpId="5"/>
      <p:bldP build="whole" bldLvl="1" animBg="1" rev="0" advAuto="0" spid="3673" grpId="10"/>
      <p:bldP build="whole" bldLvl="1" animBg="1" rev="0" advAuto="0" spid="3660" grpId="20"/>
      <p:bldP build="whole" bldLvl="1" animBg="1" rev="0" advAuto="0" spid="3676" grpId="12"/>
      <p:bldP build="whole" bldLvl="1" animBg="1" rev="0" advAuto="0" spid="3654" grpId="19"/>
      <p:bldP build="whole" bldLvl="1" animBg="1" rev="0" advAuto="0" spid="3651" grpId="14"/>
      <p:bldP build="whole" bldLvl="1" animBg="1" rev="0" advAuto="0" spid="3640" grpId="6"/>
      <p:bldP build="whole" bldLvl="1" animBg="1" rev="0" advAuto="0" spid="3665" grpId="16"/>
      <p:bldP build="whole" bldLvl="1" animBg="1" rev="0" advAuto="0" spid="3630" grpId="1"/>
      <p:bldP build="whole" bldLvl="1" animBg="1" rev="0" advAuto="0" spid="3679" grpId="11"/>
      <p:bldP build="whole" bldLvl="1" animBg="1" rev="0" advAuto="0" spid="3644" grpId="8"/>
      <p:bldP build="whole" bldLvl="1" animBg="1" rev="0" advAuto="0" spid="3649" grpId="15"/>
      <p:bldP build="whole" bldLvl="1" animBg="1" rev="0" advAuto="0" spid="3648" grpId="9"/>
      <p:bldP build="whole" bldLvl="1" animBg="1" rev="0" advAuto="0" spid="3657" grpId="18"/>
      <p:bldP build="whole" bldLvl="1" animBg="1" rev="0" advAuto="0" spid="3629" grpId="2"/>
      <p:bldP build="whole" bldLvl="1" animBg="1" rev="0" advAuto="0" spid="3631" grpId="3"/>
      <p:bldP build="whole" bldLvl="1" animBg="1" rev="0" advAuto="0" spid="3641" grpId="7"/>
      <p:bldP build="whole" bldLvl="1" animBg="1" rev="0" advAuto="0" spid="3645" grpId="13"/>
      <p:bldP build="whole" bldLvl="1" animBg="1" rev="0" advAuto="0" spid="3650" grpId="17"/>
      <p:bldP build="whole" bldLvl="1" animBg="1" rev="0" advAuto="0" spid="3634" grpId="4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300932"/>
            <a:lumOff val="-21745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3" name="Group"/>
          <p:cNvGrpSpPr/>
          <p:nvPr/>
        </p:nvGrpSpPr>
        <p:grpSpPr>
          <a:xfrm>
            <a:off x="2483197" y="3119700"/>
            <a:ext cx="3677278" cy="7107757"/>
            <a:chOff x="0" y="0"/>
            <a:chExt cx="3677276" cy="7107756"/>
          </a:xfrm>
        </p:grpSpPr>
        <p:sp>
          <p:nvSpPr>
            <p:cNvPr id="3681" name="Rectangle"/>
            <p:cNvSpPr/>
            <p:nvPr/>
          </p:nvSpPr>
          <p:spPr>
            <a:xfrm>
              <a:off x="0" y="0"/>
              <a:ext cx="3677277" cy="7107757"/>
            </a:xfrm>
            <a:prstGeom prst="rect">
              <a:avLst/>
            </a:prstGeom>
            <a:solidFill>
              <a:srgbClr val="B88485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682" name="OAM…"/>
            <p:cNvSpPr txBox="1"/>
            <p:nvPr/>
          </p:nvSpPr>
          <p:spPr>
            <a:xfrm>
              <a:off x="701845" y="2663706"/>
              <a:ext cx="2273587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OAM</a:t>
              </a:r>
            </a:p>
            <a:p>
              <a: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Search</a:t>
              </a:r>
            </a:p>
          </p:txBody>
        </p:sp>
      </p:grpSp>
      <p:sp>
        <p:nvSpPr>
          <p:cNvPr id="3684" name="Rectangle"/>
          <p:cNvSpPr/>
          <p:nvPr/>
        </p:nvSpPr>
        <p:spPr>
          <a:xfrm>
            <a:off x="6160880" y="3119700"/>
            <a:ext cx="7897508" cy="7107757"/>
          </a:xfrm>
          <a:prstGeom prst="rect">
            <a:avLst/>
          </a:prstGeom>
          <a:solidFill>
            <a:srgbClr val="88B884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100"/>
            </a:pPr>
          </a:p>
        </p:txBody>
      </p:sp>
      <p:sp>
        <p:nvSpPr>
          <p:cNvPr id="3685" name="Pixel Transfer"/>
          <p:cNvSpPr txBox="1"/>
          <p:nvPr/>
        </p:nvSpPr>
        <p:spPr>
          <a:xfrm>
            <a:off x="8034130" y="6164406"/>
            <a:ext cx="4320903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Transfer</a:t>
            </a:r>
          </a:p>
        </p:txBody>
      </p:sp>
      <p:grpSp>
        <p:nvGrpSpPr>
          <p:cNvPr id="3688" name="Group"/>
          <p:cNvGrpSpPr/>
          <p:nvPr/>
        </p:nvGrpSpPr>
        <p:grpSpPr>
          <a:xfrm>
            <a:off x="14053070" y="3119700"/>
            <a:ext cx="9370064" cy="7107757"/>
            <a:chOff x="0" y="0"/>
            <a:chExt cx="9370062" cy="7107756"/>
          </a:xfrm>
        </p:grpSpPr>
        <p:sp>
          <p:nvSpPr>
            <p:cNvPr id="3686" name="Rectangle"/>
            <p:cNvSpPr/>
            <p:nvPr/>
          </p:nvSpPr>
          <p:spPr>
            <a:xfrm>
              <a:off x="0" y="0"/>
              <a:ext cx="9370063" cy="7107757"/>
            </a:xfrm>
            <a:prstGeom prst="rect">
              <a:avLst/>
            </a:prstGeom>
            <a:solidFill>
              <a:srgbClr val="849AB8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687" name="H-Blank"/>
            <p:cNvSpPr txBox="1"/>
            <p:nvPr/>
          </p:nvSpPr>
          <p:spPr>
            <a:xfrm>
              <a:off x="3535221" y="3101440"/>
              <a:ext cx="2554809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H-Blank</a:t>
              </a:r>
            </a:p>
          </p:txBody>
        </p:sp>
      </p:grpSp>
      <p:grpSp>
        <p:nvGrpSpPr>
          <p:cNvPr id="3692" name="Group"/>
          <p:cNvGrpSpPr/>
          <p:nvPr/>
        </p:nvGrpSpPr>
        <p:grpSpPr>
          <a:xfrm>
            <a:off x="6162974" y="2022850"/>
            <a:ext cx="7941027" cy="985142"/>
            <a:chOff x="0" y="0"/>
            <a:chExt cx="7941025" cy="985141"/>
          </a:xfrm>
        </p:grpSpPr>
        <p:sp>
          <p:nvSpPr>
            <p:cNvPr id="3689" name="43 clocks"/>
            <p:cNvSpPr txBox="1"/>
            <p:nvPr/>
          </p:nvSpPr>
          <p:spPr>
            <a:xfrm>
              <a:off x="2448645" y="0"/>
              <a:ext cx="3165924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43 clocks</a:t>
              </a:r>
            </a:p>
          </p:txBody>
        </p:sp>
        <p:sp>
          <p:nvSpPr>
            <p:cNvPr id="3690" name="Line"/>
            <p:cNvSpPr/>
            <p:nvPr/>
          </p:nvSpPr>
          <p:spPr>
            <a:xfrm flipH="1" flipV="1">
              <a:off x="-1" y="492570"/>
              <a:ext cx="2496105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691" name="Line"/>
            <p:cNvSpPr/>
            <p:nvPr/>
          </p:nvSpPr>
          <p:spPr>
            <a:xfrm>
              <a:off x="5705660" y="492570"/>
              <a:ext cx="2235366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3699" name="Group"/>
          <p:cNvGrpSpPr/>
          <p:nvPr/>
        </p:nvGrpSpPr>
        <p:grpSpPr>
          <a:xfrm>
            <a:off x="2412626" y="2022850"/>
            <a:ext cx="21077525" cy="985142"/>
            <a:chOff x="0" y="0"/>
            <a:chExt cx="21077524" cy="985141"/>
          </a:xfrm>
        </p:grpSpPr>
        <p:sp>
          <p:nvSpPr>
            <p:cNvPr id="3693" name="51 clocks"/>
            <p:cNvSpPr txBox="1"/>
            <p:nvPr/>
          </p:nvSpPr>
          <p:spPr>
            <a:xfrm>
              <a:off x="14870109" y="0"/>
              <a:ext cx="3165925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51 clocks</a:t>
              </a:r>
            </a:p>
          </p:txBody>
        </p:sp>
        <p:sp>
          <p:nvSpPr>
            <p:cNvPr id="3694" name="Line"/>
            <p:cNvSpPr/>
            <p:nvPr/>
          </p:nvSpPr>
          <p:spPr>
            <a:xfrm flipH="1" flipV="1">
              <a:off x="11877354" y="492570"/>
              <a:ext cx="304445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695" name="Line"/>
            <p:cNvSpPr/>
            <p:nvPr/>
          </p:nvSpPr>
          <p:spPr>
            <a:xfrm>
              <a:off x="17911601" y="492570"/>
              <a:ext cx="316592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696" name="20 clocks"/>
            <p:cNvSpPr txBox="1"/>
            <p:nvPr/>
          </p:nvSpPr>
          <p:spPr>
            <a:xfrm>
              <a:off x="335367" y="0"/>
              <a:ext cx="3165924" cy="9851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 clocks</a:t>
              </a:r>
            </a:p>
          </p:txBody>
        </p:sp>
        <p:sp>
          <p:nvSpPr>
            <p:cNvPr id="3697" name="Line"/>
            <p:cNvSpPr/>
            <p:nvPr/>
          </p:nvSpPr>
          <p:spPr>
            <a:xfrm flipH="1" flipV="1">
              <a:off x="0" y="492570"/>
              <a:ext cx="54079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698" name="Line"/>
            <p:cNvSpPr/>
            <p:nvPr/>
          </p:nvSpPr>
          <p:spPr>
            <a:xfrm>
              <a:off x="3255078" y="492570"/>
              <a:ext cx="540794" cy="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3703" name="Group"/>
          <p:cNvGrpSpPr/>
          <p:nvPr/>
        </p:nvGrpSpPr>
        <p:grpSpPr>
          <a:xfrm>
            <a:off x="893849" y="3147713"/>
            <a:ext cx="1737127" cy="7051730"/>
            <a:chOff x="0" y="0"/>
            <a:chExt cx="1737126" cy="7051728"/>
          </a:xfrm>
        </p:grpSpPr>
        <p:sp>
          <p:nvSpPr>
            <p:cNvPr id="3700" name="Line"/>
            <p:cNvSpPr/>
            <p:nvPr/>
          </p:nvSpPr>
          <p:spPr>
            <a:xfrm flipV="1">
              <a:off x="868563" y="-1"/>
              <a:ext cx="1" cy="2702651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701" name="144…"/>
            <p:cNvSpPr txBox="1"/>
            <p:nvPr/>
          </p:nvSpPr>
          <p:spPr>
            <a:xfrm>
              <a:off x="0" y="2646989"/>
              <a:ext cx="1737127" cy="1566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144</a:t>
              </a:r>
            </a:p>
            <a:p>
              <a:pPr>
                <a:defRPr b="1" sz="45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lines</a:t>
              </a:r>
            </a:p>
          </p:txBody>
        </p:sp>
        <p:sp>
          <p:nvSpPr>
            <p:cNvPr id="3702" name="Line"/>
            <p:cNvSpPr/>
            <p:nvPr/>
          </p:nvSpPr>
          <p:spPr>
            <a:xfrm flipH="1">
              <a:off x="868563" y="4172676"/>
              <a:ext cx="1" cy="2879053"/>
            </a:xfrm>
            <a:prstGeom prst="line">
              <a:avLst/>
            </a:prstGeom>
            <a:noFill/>
            <a:ln w="127000" cap="flat">
              <a:solidFill>
                <a:srgbClr val="FFFFFF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</p:grpSp>
      <p:grpSp>
        <p:nvGrpSpPr>
          <p:cNvPr id="3706" name="Group"/>
          <p:cNvGrpSpPr/>
          <p:nvPr/>
        </p:nvGrpSpPr>
        <p:grpSpPr>
          <a:xfrm>
            <a:off x="2483480" y="10154257"/>
            <a:ext cx="20943046" cy="904876"/>
            <a:chOff x="0" y="0"/>
            <a:chExt cx="20943045" cy="904875"/>
          </a:xfrm>
        </p:grpSpPr>
        <p:sp>
          <p:nvSpPr>
            <p:cNvPr id="3704" name="Rectangle"/>
            <p:cNvSpPr/>
            <p:nvPr/>
          </p:nvSpPr>
          <p:spPr>
            <a:xfrm>
              <a:off x="0" y="71437"/>
              <a:ext cx="20943046" cy="762001"/>
            </a:xfrm>
            <a:prstGeom prst="rect">
              <a:avLst/>
            </a:prstGeom>
            <a:solidFill>
              <a:srgbClr val="B8B684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100"/>
              </a:pPr>
            </a:p>
          </p:txBody>
        </p:sp>
        <p:sp>
          <p:nvSpPr>
            <p:cNvPr id="3705" name="V-Blank"/>
            <p:cNvSpPr txBox="1"/>
            <p:nvPr/>
          </p:nvSpPr>
          <p:spPr>
            <a:xfrm>
              <a:off x="9225385" y="0"/>
              <a:ext cx="248504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V-Blank</a:t>
              </a:r>
            </a:p>
          </p:txBody>
        </p:sp>
      </p:grpSp>
      <p:sp>
        <p:nvSpPr>
          <p:cNvPr id="3707" name="10…"/>
          <p:cNvSpPr txBox="1"/>
          <p:nvPr/>
        </p:nvSpPr>
        <p:spPr>
          <a:xfrm>
            <a:off x="893849" y="10154257"/>
            <a:ext cx="1737127" cy="1566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/>
          <a:p>
            <a:pPr>
              <a:defRPr b="1" sz="4500">
                <a:latin typeface="Helvetica"/>
                <a:ea typeface="Helvetica"/>
                <a:cs typeface="Helvetica"/>
                <a:sym typeface="Helvetica"/>
              </a:defRPr>
            </a:pPr>
            <a:r>
              <a:t>10</a:t>
            </a:r>
          </a:p>
          <a:p>
            <a:pPr>
              <a:defRPr b="1" sz="4500">
                <a:latin typeface="Helvetica"/>
                <a:ea typeface="Helvetica"/>
                <a:cs typeface="Helvetica"/>
                <a:sym typeface="Helvetica"/>
              </a:defRPr>
            </a:pPr>
            <a:r>
              <a:t>lines</a:t>
            </a:r>
          </a:p>
        </p:txBody>
      </p:sp>
      <p:sp>
        <p:nvSpPr>
          <p:cNvPr id="3708" name="43+ clocks"/>
          <p:cNvSpPr/>
          <p:nvPr/>
        </p:nvSpPr>
        <p:spPr>
          <a:xfrm rot="21240950">
            <a:off x="8755751" y="2143361"/>
            <a:ext cx="2877661" cy="74412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43+ clocks</a:t>
            </a:r>
          </a:p>
        </p:txBody>
      </p:sp>
      <p:sp>
        <p:nvSpPr>
          <p:cNvPr id="3709" name="51- clocks"/>
          <p:cNvSpPr/>
          <p:nvPr/>
        </p:nvSpPr>
        <p:spPr>
          <a:xfrm rot="21240950">
            <a:off x="17394373" y="2143361"/>
            <a:ext cx="2877661" cy="744120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42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51- clocks</a:t>
            </a:r>
          </a:p>
        </p:txBody>
      </p:sp>
      <p:grpSp>
        <p:nvGrpSpPr>
          <p:cNvPr id="3759" name="Group"/>
          <p:cNvGrpSpPr/>
          <p:nvPr/>
        </p:nvGrpSpPr>
        <p:grpSpPr>
          <a:xfrm>
            <a:off x="13014193" y="3128007"/>
            <a:ext cx="3202339" cy="7025935"/>
            <a:chOff x="0" y="0"/>
            <a:chExt cx="3202337" cy="7025933"/>
          </a:xfrm>
        </p:grpSpPr>
        <p:sp>
          <p:nvSpPr>
            <p:cNvPr id="3710" name="Line"/>
            <p:cNvSpPr/>
            <p:nvPr/>
          </p:nvSpPr>
          <p:spPr>
            <a:xfrm>
              <a:off x="780072" y="71909"/>
              <a:ext cx="2177981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11" name="Line"/>
            <p:cNvSpPr/>
            <p:nvPr/>
          </p:nvSpPr>
          <p:spPr>
            <a:xfrm>
              <a:off x="76200" y="220964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12" name="Line"/>
            <p:cNvSpPr/>
            <p:nvPr/>
          </p:nvSpPr>
          <p:spPr>
            <a:xfrm>
              <a:off x="622736" y="340034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13" name="Line"/>
            <p:cNvSpPr/>
            <p:nvPr/>
          </p:nvSpPr>
          <p:spPr>
            <a:xfrm>
              <a:off x="622736" y="489089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14" name="Line"/>
            <p:cNvSpPr/>
            <p:nvPr/>
          </p:nvSpPr>
          <p:spPr>
            <a:xfrm>
              <a:off x="1024358" y="638144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15" name="Line"/>
            <p:cNvSpPr/>
            <p:nvPr/>
          </p:nvSpPr>
          <p:spPr>
            <a:xfrm>
              <a:off x="1024358" y="757214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16" name="Line"/>
            <p:cNvSpPr/>
            <p:nvPr/>
          </p:nvSpPr>
          <p:spPr>
            <a:xfrm>
              <a:off x="1024358" y="906269"/>
              <a:ext cx="601183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17" name="Line"/>
            <p:cNvSpPr/>
            <p:nvPr/>
          </p:nvSpPr>
          <p:spPr>
            <a:xfrm>
              <a:off x="1024358" y="1293464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18" name="Line"/>
            <p:cNvSpPr/>
            <p:nvPr/>
          </p:nvSpPr>
          <p:spPr>
            <a:xfrm>
              <a:off x="1024358" y="1412533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19" name="Line"/>
            <p:cNvSpPr/>
            <p:nvPr/>
          </p:nvSpPr>
          <p:spPr>
            <a:xfrm>
              <a:off x="1024358" y="1561588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20" name="Line"/>
            <p:cNvSpPr/>
            <p:nvPr/>
          </p:nvSpPr>
          <p:spPr>
            <a:xfrm>
              <a:off x="1024358" y="1706627"/>
              <a:ext cx="1689409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21" name="Line"/>
            <p:cNvSpPr/>
            <p:nvPr/>
          </p:nvSpPr>
          <p:spPr>
            <a:xfrm>
              <a:off x="1024358" y="1842982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22" name="Line"/>
            <p:cNvSpPr/>
            <p:nvPr/>
          </p:nvSpPr>
          <p:spPr>
            <a:xfrm>
              <a:off x="1024358" y="1948783"/>
              <a:ext cx="91714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23" name="Line"/>
            <p:cNvSpPr/>
            <p:nvPr/>
          </p:nvSpPr>
          <p:spPr>
            <a:xfrm>
              <a:off x="1024358" y="2067852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24" name="Line"/>
            <p:cNvSpPr/>
            <p:nvPr/>
          </p:nvSpPr>
          <p:spPr>
            <a:xfrm>
              <a:off x="1024358" y="2216908"/>
              <a:ext cx="2025581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25" name="Line"/>
            <p:cNvSpPr/>
            <p:nvPr/>
          </p:nvSpPr>
          <p:spPr>
            <a:xfrm>
              <a:off x="1024358" y="2335977"/>
              <a:ext cx="1537009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26" name="Line"/>
            <p:cNvSpPr/>
            <p:nvPr/>
          </p:nvSpPr>
          <p:spPr>
            <a:xfrm>
              <a:off x="1024358" y="2485032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27" name="Line"/>
            <p:cNvSpPr/>
            <p:nvPr/>
          </p:nvSpPr>
          <p:spPr>
            <a:xfrm>
              <a:off x="1024358" y="2637432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28" name="Line"/>
            <p:cNvSpPr/>
            <p:nvPr/>
          </p:nvSpPr>
          <p:spPr>
            <a:xfrm>
              <a:off x="729272" y="2783143"/>
              <a:ext cx="2177981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29" name="Line"/>
            <p:cNvSpPr/>
            <p:nvPr/>
          </p:nvSpPr>
          <p:spPr>
            <a:xfrm>
              <a:off x="25400" y="2932198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30" name="Line"/>
            <p:cNvSpPr/>
            <p:nvPr/>
          </p:nvSpPr>
          <p:spPr>
            <a:xfrm>
              <a:off x="571936" y="3051268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31" name="Line"/>
            <p:cNvSpPr/>
            <p:nvPr/>
          </p:nvSpPr>
          <p:spPr>
            <a:xfrm>
              <a:off x="571936" y="3200323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32" name="Line"/>
            <p:cNvSpPr/>
            <p:nvPr/>
          </p:nvSpPr>
          <p:spPr>
            <a:xfrm>
              <a:off x="973558" y="3349379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33" name="Line"/>
            <p:cNvSpPr/>
            <p:nvPr/>
          </p:nvSpPr>
          <p:spPr>
            <a:xfrm>
              <a:off x="973558" y="3468448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34" name="Line"/>
            <p:cNvSpPr/>
            <p:nvPr/>
          </p:nvSpPr>
          <p:spPr>
            <a:xfrm>
              <a:off x="973558" y="3617503"/>
              <a:ext cx="1018738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35" name="Line"/>
            <p:cNvSpPr/>
            <p:nvPr/>
          </p:nvSpPr>
          <p:spPr>
            <a:xfrm>
              <a:off x="973558" y="3736573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36" name="Line"/>
            <p:cNvSpPr/>
            <p:nvPr/>
          </p:nvSpPr>
          <p:spPr>
            <a:xfrm>
              <a:off x="973558" y="3881612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37" name="Line"/>
            <p:cNvSpPr/>
            <p:nvPr/>
          </p:nvSpPr>
          <p:spPr>
            <a:xfrm>
              <a:off x="973558" y="4004698"/>
              <a:ext cx="1689409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38" name="Line"/>
            <p:cNvSpPr/>
            <p:nvPr/>
          </p:nvSpPr>
          <p:spPr>
            <a:xfrm>
              <a:off x="973558" y="4123768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39" name="Line"/>
            <p:cNvSpPr/>
            <p:nvPr/>
          </p:nvSpPr>
          <p:spPr>
            <a:xfrm>
              <a:off x="973558" y="4272823"/>
              <a:ext cx="1374737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40" name="Line"/>
            <p:cNvSpPr/>
            <p:nvPr/>
          </p:nvSpPr>
          <p:spPr>
            <a:xfrm>
              <a:off x="973558" y="4417861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41" name="Line"/>
            <p:cNvSpPr/>
            <p:nvPr/>
          </p:nvSpPr>
          <p:spPr>
            <a:xfrm>
              <a:off x="973558" y="4554216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42" name="Line"/>
            <p:cNvSpPr/>
            <p:nvPr/>
          </p:nvSpPr>
          <p:spPr>
            <a:xfrm>
              <a:off x="973558" y="4660017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43" name="Line"/>
            <p:cNvSpPr/>
            <p:nvPr/>
          </p:nvSpPr>
          <p:spPr>
            <a:xfrm>
              <a:off x="973558" y="4779086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44" name="Line"/>
            <p:cNvSpPr/>
            <p:nvPr/>
          </p:nvSpPr>
          <p:spPr>
            <a:xfrm>
              <a:off x="973558" y="4928142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45" name="Line"/>
            <p:cNvSpPr/>
            <p:nvPr/>
          </p:nvSpPr>
          <p:spPr>
            <a:xfrm>
              <a:off x="973558" y="5047211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46" name="Line"/>
            <p:cNvSpPr/>
            <p:nvPr/>
          </p:nvSpPr>
          <p:spPr>
            <a:xfrm>
              <a:off x="973558" y="5196266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47" name="Line"/>
            <p:cNvSpPr/>
            <p:nvPr/>
          </p:nvSpPr>
          <p:spPr>
            <a:xfrm>
              <a:off x="973558" y="5348666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48" name="Line"/>
            <p:cNvSpPr/>
            <p:nvPr/>
          </p:nvSpPr>
          <p:spPr>
            <a:xfrm>
              <a:off x="703872" y="5685309"/>
              <a:ext cx="2177981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49" name="Line"/>
            <p:cNvSpPr/>
            <p:nvPr/>
          </p:nvSpPr>
          <p:spPr>
            <a:xfrm>
              <a:off x="0" y="5834364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50" name="Line"/>
            <p:cNvSpPr/>
            <p:nvPr/>
          </p:nvSpPr>
          <p:spPr>
            <a:xfrm>
              <a:off x="546536" y="5953433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51" name="Line"/>
            <p:cNvSpPr/>
            <p:nvPr/>
          </p:nvSpPr>
          <p:spPr>
            <a:xfrm>
              <a:off x="546536" y="6102489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52" name="Line"/>
            <p:cNvSpPr/>
            <p:nvPr/>
          </p:nvSpPr>
          <p:spPr>
            <a:xfrm>
              <a:off x="948158" y="6251544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53" name="Line"/>
            <p:cNvSpPr/>
            <p:nvPr/>
          </p:nvSpPr>
          <p:spPr>
            <a:xfrm>
              <a:off x="948158" y="6370614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54" name="Line"/>
            <p:cNvSpPr/>
            <p:nvPr/>
          </p:nvSpPr>
          <p:spPr>
            <a:xfrm>
              <a:off x="948158" y="6519668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55" name="Line"/>
            <p:cNvSpPr/>
            <p:nvPr/>
          </p:nvSpPr>
          <p:spPr>
            <a:xfrm>
              <a:off x="948158" y="7025933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56" name="Line"/>
            <p:cNvSpPr/>
            <p:nvPr/>
          </p:nvSpPr>
          <p:spPr>
            <a:xfrm>
              <a:off x="973558" y="5453772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57" name="Line"/>
            <p:cNvSpPr/>
            <p:nvPr/>
          </p:nvSpPr>
          <p:spPr>
            <a:xfrm>
              <a:off x="973558" y="5553574"/>
              <a:ext cx="2177980" cy="1"/>
            </a:xfrm>
            <a:prstGeom prst="line">
              <a:avLst/>
            </a:prstGeom>
            <a:noFill/>
            <a:ln w="152400" cap="flat">
              <a:solidFill>
                <a:srgbClr val="88B884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3758" name="Line"/>
            <p:cNvSpPr/>
            <p:nvPr/>
          </p:nvSpPr>
          <p:spPr>
            <a:xfrm flipV="1">
              <a:off x="1042533" y="0"/>
              <a:ext cx="1" cy="6977674"/>
            </a:xfrm>
            <a:prstGeom prst="line">
              <a:avLst/>
            </a:prstGeom>
            <a:noFill/>
            <a:ln w="114300" cap="flat">
              <a:solidFill>
                <a:schemeClr val="accent3"/>
              </a:solidFill>
              <a:custDash>
                <a:ds d="200000" sp="200000"/>
              </a:custDash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7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7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9" dur="1000"/>
                                        <p:tgtEl>
                                          <p:spTgt spid="3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59" grpId="3"/>
      <p:bldP build="whole" bldLvl="1" animBg="1" rev="0" advAuto="0" spid="3709" grpId="2"/>
      <p:bldP build="whole" bldLvl="1" animBg="1" rev="0" advAuto="0" spid="3708" grpId="1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1" name="Rectangle"/>
          <p:cNvSpPr/>
          <p:nvPr/>
        </p:nvSpPr>
        <p:spPr>
          <a:xfrm>
            <a:off x="17542606" y="249408"/>
            <a:ext cx="6628751" cy="4275850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762" name="Read Tile #"/>
          <p:cNvSpPr txBox="1"/>
          <p:nvPr/>
        </p:nvSpPr>
        <p:spPr>
          <a:xfrm>
            <a:off x="18489950" y="1770083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763" name="Read Data 0"/>
          <p:cNvSpPr txBox="1"/>
          <p:nvPr/>
        </p:nvSpPr>
        <p:spPr>
          <a:xfrm>
            <a:off x="18489950" y="2592608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764" name="Read Data 1"/>
          <p:cNvSpPr txBox="1"/>
          <p:nvPr/>
        </p:nvSpPr>
        <p:spPr>
          <a:xfrm>
            <a:off x="18489950" y="3415133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765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766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767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768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769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770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771" name="Line"/>
          <p:cNvSpPr/>
          <p:nvPr/>
        </p:nvSpPr>
        <p:spPr>
          <a:xfrm>
            <a:off x="17689974" y="3867570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772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773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774" name="9804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9804</a:t>
            </a:r>
          </a:p>
        </p:txBody>
      </p:sp>
      <p:sp>
        <p:nvSpPr>
          <p:cNvPr id="3775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776" name="FE02"/>
          <p:cNvSpPr/>
          <p:nvPr/>
        </p:nvSpPr>
        <p:spPr>
          <a:xfrm rot="1208787">
            <a:off x="22437675" y="340414"/>
            <a:ext cx="1737193" cy="1133362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45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FE02</a:t>
            </a:r>
          </a:p>
        </p:txBody>
      </p:sp>
      <p:sp>
        <p:nvSpPr>
          <p:cNvPr id="3777" name="Circle"/>
          <p:cNvSpPr/>
          <p:nvPr/>
        </p:nvSpPr>
        <p:spPr>
          <a:xfrm>
            <a:off x="6293791" y="7706379"/>
            <a:ext cx="591177" cy="591177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  <a:effectLst>
            <a:outerShdw sx="100000" sy="100000" kx="0" ky="0" algn="b" rotWithShape="0" blurRad="177800" dist="23347" dir="5400000">
              <a:srgbClr val="000000"/>
            </a:outerShdw>
          </a:effectLst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778" name="Table"/>
          <p:cNvGraphicFramePr/>
          <p:nvPr/>
        </p:nvGraphicFramePr>
        <p:xfrm>
          <a:off x="6096000" y="64781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779" name="Table"/>
          <p:cNvGraphicFramePr/>
          <p:nvPr/>
        </p:nvGraphicFramePr>
        <p:xfrm>
          <a:off x="6083300" y="6503575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759647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3782" name="Group"/>
          <p:cNvGrpSpPr/>
          <p:nvPr/>
        </p:nvGrpSpPr>
        <p:grpSpPr>
          <a:xfrm>
            <a:off x="332001" y="349124"/>
            <a:ext cx="8008534" cy="1710901"/>
            <a:chOff x="0" y="0"/>
            <a:chExt cx="8008532" cy="1710899"/>
          </a:xfrm>
        </p:grpSpPr>
        <p:sp>
          <p:nvSpPr>
            <p:cNvPr id="3780" name="Rectangle"/>
            <p:cNvSpPr/>
            <p:nvPr/>
          </p:nvSpPr>
          <p:spPr>
            <a:xfrm>
              <a:off x="0" y="0"/>
              <a:ext cx="8008533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781" name="Pixel Mixing"/>
            <p:cNvSpPr txBox="1"/>
            <p:nvPr/>
          </p:nvSpPr>
          <p:spPr>
            <a:xfrm>
              <a:off x="1687868" y="320462"/>
              <a:ext cx="4632797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Pixel Mixing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82" grpId="1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6" name="Group"/>
          <p:cNvGrpSpPr/>
          <p:nvPr/>
        </p:nvGrpSpPr>
        <p:grpSpPr>
          <a:xfrm>
            <a:off x="17541071" y="3108017"/>
            <a:ext cx="14169941" cy="1047751"/>
            <a:chOff x="38100" y="38100"/>
            <a:chExt cx="14169939" cy="1047750"/>
          </a:xfrm>
        </p:grpSpPr>
        <p:graphicFrame>
          <p:nvGraphicFramePr>
            <p:cNvPr id="3784" name="Table"/>
            <p:cNvGraphicFramePr/>
            <p:nvPr/>
          </p:nvGraphicFramePr>
          <p:xfrm>
            <a:off x="801309" y="38100"/>
            <a:ext cx="13406731" cy="77234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6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11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11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11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11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3785" name="Table"/>
            <p:cNvGraphicFramePr/>
            <p:nvPr/>
          </p:nvGraphicFramePr>
          <p:xfrm>
            <a:off x="38100" y="387350"/>
            <a:ext cx="762000" cy="698500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P0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</p:grpSp>
      <p:sp>
        <p:nvSpPr>
          <p:cNvPr id="3787" name="Rectangle"/>
          <p:cNvSpPr/>
          <p:nvPr/>
        </p:nvSpPr>
        <p:spPr>
          <a:xfrm>
            <a:off x="17542606" y="249408"/>
            <a:ext cx="6628751" cy="4275850"/>
          </a:xfrm>
          <a:prstGeom prst="rect">
            <a:avLst/>
          </a:prstGeom>
          <a:solidFill>
            <a:schemeClr val="accent4">
              <a:satOff val="21150"/>
              <a:lumOff val="-15995"/>
            </a:schemeClr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788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sp>
        <p:nvSpPr>
          <p:cNvPr id="3789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790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791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792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793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794" name="Line"/>
          <p:cNvSpPr/>
          <p:nvPr/>
        </p:nvSpPr>
        <p:spPr>
          <a:xfrm>
            <a:off x="17531801" y="1574414"/>
            <a:ext cx="66503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795" name="Line"/>
          <p:cNvSpPr/>
          <p:nvPr/>
        </p:nvSpPr>
        <p:spPr>
          <a:xfrm flipV="1">
            <a:off x="12192000" y="5742547"/>
            <a:ext cx="1" cy="171949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796" name="Line"/>
          <p:cNvSpPr/>
          <p:nvPr/>
        </p:nvSpPr>
        <p:spPr>
          <a:xfrm>
            <a:off x="17689974" y="3867570"/>
            <a:ext cx="843290" cy="1"/>
          </a:xfrm>
          <a:prstGeom prst="line">
            <a:avLst/>
          </a:prstGeom>
          <a:ln w="88900">
            <a:solidFill>
              <a:srgbClr val="FFFFFF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797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798" name="Fetch"/>
          <p:cNvSpPr txBox="1"/>
          <p:nvPr/>
        </p:nvSpPr>
        <p:spPr>
          <a:xfrm>
            <a:off x="19932423" y="454657"/>
            <a:ext cx="184911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Fetch</a:t>
            </a:r>
          </a:p>
        </p:txBody>
      </p:sp>
      <p:sp>
        <p:nvSpPr>
          <p:cNvPr id="3799" name="Read Tile #"/>
          <p:cNvSpPr txBox="1"/>
          <p:nvPr/>
        </p:nvSpPr>
        <p:spPr>
          <a:xfrm>
            <a:off x="18489950" y="1770083"/>
            <a:ext cx="336740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Tile #</a:t>
            </a:r>
          </a:p>
        </p:txBody>
      </p:sp>
      <p:sp>
        <p:nvSpPr>
          <p:cNvPr id="3800" name="Read Data 0"/>
          <p:cNvSpPr txBox="1"/>
          <p:nvPr/>
        </p:nvSpPr>
        <p:spPr>
          <a:xfrm>
            <a:off x="18489950" y="2592608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0</a:t>
            </a:r>
          </a:p>
        </p:txBody>
      </p:sp>
      <p:sp>
        <p:nvSpPr>
          <p:cNvPr id="3801" name="9804"/>
          <p:cNvSpPr/>
          <p:nvPr/>
        </p:nvSpPr>
        <p:spPr>
          <a:xfrm>
            <a:off x="22612534" y="454494"/>
            <a:ext cx="1387476" cy="905203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36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9804</a:t>
            </a:r>
          </a:p>
        </p:txBody>
      </p:sp>
      <p:sp>
        <p:nvSpPr>
          <p:cNvPr id="3802" name="Circle"/>
          <p:cNvSpPr/>
          <p:nvPr/>
        </p:nvSpPr>
        <p:spPr>
          <a:xfrm>
            <a:off x="17914768" y="710245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803" name="Read Data 1"/>
          <p:cNvSpPr txBox="1"/>
          <p:nvPr/>
        </p:nvSpPr>
        <p:spPr>
          <a:xfrm>
            <a:off x="18489950" y="3415133"/>
            <a:ext cx="372046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/>
          </a:lstStyle>
          <a:p>
            <a:pPr/>
            <a:r>
              <a:t>Read Data 1</a:t>
            </a:r>
          </a:p>
        </p:txBody>
      </p:sp>
      <p:sp>
        <p:nvSpPr>
          <p:cNvPr id="3804" name="FE02"/>
          <p:cNvSpPr/>
          <p:nvPr/>
        </p:nvSpPr>
        <p:spPr>
          <a:xfrm rot="1208787">
            <a:off x="22437675" y="340414"/>
            <a:ext cx="1737193" cy="1133362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sz="45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FE02</a:t>
            </a:r>
          </a:p>
        </p:txBody>
      </p:sp>
      <p:sp>
        <p:nvSpPr>
          <p:cNvPr id="3805" name="Circle"/>
          <p:cNvSpPr/>
          <p:nvPr/>
        </p:nvSpPr>
        <p:spPr>
          <a:xfrm>
            <a:off x="6293791" y="7706379"/>
            <a:ext cx="591177" cy="591177"/>
          </a:xfrm>
          <a:prstGeom prst="ellipse">
            <a:avLst/>
          </a:prstGeom>
          <a:solidFill>
            <a:schemeClr val="accent5">
              <a:hueOff val="101205"/>
              <a:satOff val="-13598"/>
              <a:lumOff val="23877"/>
            </a:schemeClr>
          </a:solidFill>
          <a:ln w="12700">
            <a:miter lim="400000"/>
          </a:ln>
          <a:effectLst>
            <a:outerShdw sx="100000" sy="100000" kx="0" ky="0" algn="b" rotWithShape="0" blurRad="177800" dist="23347" dir="5400000">
              <a:srgbClr val="000000"/>
            </a:outerShdw>
          </a:effectLst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806" name="Table"/>
          <p:cNvGraphicFramePr/>
          <p:nvPr/>
        </p:nvGraphicFramePr>
        <p:xfrm>
          <a:off x="6099546" y="6155208"/>
          <a:ext cx="6096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3809" name="Group"/>
          <p:cNvGrpSpPr/>
          <p:nvPr/>
        </p:nvGrpSpPr>
        <p:grpSpPr>
          <a:xfrm>
            <a:off x="332001" y="349124"/>
            <a:ext cx="8008534" cy="1710901"/>
            <a:chOff x="0" y="0"/>
            <a:chExt cx="8008532" cy="1710899"/>
          </a:xfrm>
        </p:grpSpPr>
        <p:sp>
          <p:nvSpPr>
            <p:cNvPr id="3807" name="Rectangle"/>
            <p:cNvSpPr/>
            <p:nvPr/>
          </p:nvSpPr>
          <p:spPr>
            <a:xfrm>
              <a:off x="0" y="0"/>
              <a:ext cx="8008533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08" name="Pixel Mixing"/>
            <p:cNvSpPr txBox="1"/>
            <p:nvPr/>
          </p:nvSpPr>
          <p:spPr>
            <a:xfrm>
              <a:off x="1687868" y="320462"/>
              <a:ext cx="4632797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Pixel Mixing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125">
        <p:wipe dir="r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after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0.106293" origin="layout" pathEditMode="relative">
                                      <p:cBhvr>
                                        <p:cTn id="9" dur="499" fill="hold"/>
                                        <p:tgtEl>
                                          <p:spTgt spid="37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path" nodeType="click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-0.000000 0.106293 L -0.501042 0.115553" origin="layout" pathEditMode="relative">
                                      <p:cBhvr>
                                        <p:cTn id="13" dur="499" fill="hold"/>
                                        <p:tgtEl>
                                          <p:spTgt spid="37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86" grpId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11" name="Table"/>
          <p:cNvGraphicFramePr/>
          <p:nvPr/>
        </p:nvGraphicFramePr>
        <p:xfrm>
          <a:off x="9144000" y="7745749"/>
          <a:ext cx="6096000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812" name="Table"/>
          <p:cNvGraphicFramePr/>
          <p:nvPr/>
        </p:nvGraphicFramePr>
        <p:xfrm>
          <a:off x="9141690" y="6051619"/>
          <a:ext cx="6096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813" name="Table"/>
          <p:cNvGraphicFramePr/>
          <p:nvPr/>
        </p:nvGraphicFramePr>
        <p:xfrm>
          <a:off x="9144000" y="7745749"/>
          <a:ext cx="6096000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814" name="Line"/>
          <p:cNvSpPr/>
          <p:nvPr/>
        </p:nvSpPr>
        <p:spPr>
          <a:xfrm>
            <a:off x="8332537" y="7597185"/>
            <a:ext cx="7718927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817" name="Group"/>
          <p:cNvGrpSpPr/>
          <p:nvPr/>
        </p:nvGrpSpPr>
        <p:grpSpPr>
          <a:xfrm>
            <a:off x="8379234" y="4556854"/>
            <a:ext cx="14169941" cy="1047751"/>
            <a:chOff x="38100" y="38100"/>
            <a:chExt cx="14169939" cy="1047750"/>
          </a:xfrm>
        </p:grpSpPr>
        <p:graphicFrame>
          <p:nvGraphicFramePr>
            <p:cNvPr id="3815" name="Table"/>
            <p:cNvGraphicFramePr/>
            <p:nvPr/>
          </p:nvGraphicFramePr>
          <p:xfrm>
            <a:off x="801309" y="38100"/>
            <a:ext cx="13406731" cy="77234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6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11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11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11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11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3816" name="Table"/>
            <p:cNvGraphicFramePr/>
            <p:nvPr/>
          </p:nvGraphicFramePr>
          <p:xfrm>
            <a:off x="38100" y="387350"/>
            <a:ext cx="762000" cy="698500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P0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</p:grpSp>
      <p:graphicFrame>
        <p:nvGraphicFramePr>
          <p:cNvPr id="3818" name="Table"/>
          <p:cNvGraphicFramePr/>
          <p:nvPr/>
        </p:nvGraphicFramePr>
        <p:xfrm>
          <a:off x="9136248" y="7745749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19" name="Table"/>
          <p:cNvGraphicFramePr/>
          <p:nvPr/>
        </p:nvGraphicFramePr>
        <p:xfrm>
          <a:off x="9909202" y="7745749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20" name="Table"/>
          <p:cNvGraphicFramePr/>
          <p:nvPr/>
        </p:nvGraphicFramePr>
        <p:xfrm>
          <a:off x="10667977" y="4556854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21" name="Table"/>
          <p:cNvGraphicFramePr/>
          <p:nvPr/>
        </p:nvGraphicFramePr>
        <p:xfrm>
          <a:off x="11431297" y="4556854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22" name="Table"/>
          <p:cNvGraphicFramePr/>
          <p:nvPr/>
        </p:nvGraphicFramePr>
        <p:xfrm>
          <a:off x="12199314" y="4556854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23" name="Table"/>
          <p:cNvGraphicFramePr/>
          <p:nvPr/>
        </p:nvGraphicFramePr>
        <p:xfrm>
          <a:off x="12962633" y="4556854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24" name="Table"/>
          <p:cNvGraphicFramePr/>
          <p:nvPr/>
        </p:nvGraphicFramePr>
        <p:xfrm>
          <a:off x="13730650" y="4556854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25" name="Table"/>
          <p:cNvGraphicFramePr/>
          <p:nvPr/>
        </p:nvGraphicFramePr>
        <p:xfrm>
          <a:off x="14477812" y="7745749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26" name="Table"/>
          <p:cNvGraphicFramePr/>
          <p:nvPr/>
        </p:nvGraphicFramePr>
        <p:xfrm>
          <a:off x="9148948" y="6051619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27" name="Table"/>
          <p:cNvGraphicFramePr/>
          <p:nvPr/>
        </p:nvGraphicFramePr>
        <p:xfrm>
          <a:off x="9909202" y="4556854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28" name="Table"/>
          <p:cNvGraphicFramePr/>
          <p:nvPr/>
        </p:nvGraphicFramePr>
        <p:xfrm>
          <a:off x="14477812" y="6051619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29" name="Table"/>
          <p:cNvGraphicFramePr/>
          <p:nvPr/>
        </p:nvGraphicFramePr>
        <p:xfrm>
          <a:off x="10667977" y="7745749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30" name="Table"/>
          <p:cNvGraphicFramePr/>
          <p:nvPr/>
        </p:nvGraphicFramePr>
        <p:xfrm>
          <a:off x="11431297" y="7745749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31" name="Table"/>
          <p:cNvGraphicFramePr/>
          <p:nvPr/>
        </p:nvGraphicFramePr>
        <p:xfrm>
          <a:off x="12199314" y="7745749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32" name="Table"/>
          <p:cNvGraphicFramePr/>
          <p:nvPr/>
        </p:nvGraphicFramePr>
        <p:xfrm>
          <a:off x="12962633" y="7745749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33" name="Table"/>
          <p:cNvGraphicFramePr/>
          <p:nvPr/>
        </p:nvGraphicFramePr>
        <p:xfrm>
          <a:off x="13730650" y="7745749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834" name="Rectangle"/>
          <p:cNvSpPr/>
          <p:nvPr/>
        </p:nvSpPr>
        <p:spPr>
          <a:xfrm>
            <a:off x="9132390" y="4547595"/>
            <a:ext cx="775546" cy="4604901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837" name="Group"/>
          <p:cNvGrpSpPr/>
          <p:nvPr/>
        </p:nvGrpSpPr>
        <p:grpSpPr>
          <a:xfrm>
            <a:off x="332001" y="349124"/>
            <a:ext cx="8008534" cy="1710901"/>
            <a:chOff x="0" y="0"/>
            <a:chExt cx="8008532" cy="1710899"/>
          </a:xfrm>
        </p:grpSpPr>
        <p:sp>
          <p:nvSpPr>
            <p:cNvPr id="3835" name="Rectangle"/>
            <p:cNvSpPr/>
            <p:nvPr/>
          </p:nvSpPr>
          <p:spPr>
            <a:xfrm>
              <a:off x="0" y="0"/>
              <a:ext cx="8008533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36" name="Pixel Mixing"/>
            <p:cNvSpPr txBox="1"/>
            <p:nvPr/>
          </p:nvSpPr>
          <p:spPr>
            <a:xfrm>
              <a:off x="1687868" y="320462"/>
              <a:ext cx="4632797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Pixel Mixing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0" advTm="0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2" dur="499"/>
                                        <p:tgtEl>
                                          <p:spTgt spid="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99"/>
                            </p:stCondLst>
                            <p:childTnLst>
                              <p:par>
                                <p:cTn id="14" presetClass="entr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6" dur="499"/>
                                        <p:tgtEl>
                                          <p:spTgt spid="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path" nodeType="click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31285 0.000000" origin="layout" pathEditMode="relative">
                                      <p:cBhvr>
                                        <p:cTn id="20" dur="499" fill="hold"/>
                                        <p:tgtEl>
                                          <p:spTgt spid="3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5" dur="499"/>
                                        <p:tgtEl>
                                          <p:spTgt spid="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99"/>
                            </p:stCondLst>
                            <p:childTnLst>
                              <p:par>
                                <p:cTn id="27" presetClass="entr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9" dur="499"/>
                                        <p:tgtEl>
                                          <p:spTgt spid="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path" nodeType="click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31285 0.000000 L 0.062569 0.000000" origin="layout" pathEditMode="relative">
                                      <p:cBhvr>
                                        <p:cTn id="33" dur="499" fill="hold"/>
                                        <p:tgtEl>
                                          <p:spTgt spid="3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99"/>
                            </p:stCondLst>
                            <p:childTnLst>
                              <p:par>
                                <p:cTn id="35" presetClass="entr" nodeType="after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7" dur="499"/>
                                        <p:tgtEl>
                                          <p:spTgt spid="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98"/>
                            </p:stCondLst>
                            <p:childTnLst>
                              <p:par>
                                <p:cTn id="39" presetClass="entr" nodeType="after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1" dur="499"/>
                                        <p:tgtEl>
                                          <p:spTgt spid="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path" nodeType="after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62569 0.000000 L 0.093854 0.000000" origin="layout" pathEditMode="relative">
                                      <p:cBhvr>
                                        <p:cTn id="44" dur="499" fill="hold"/>
                                        <p:tgtEl>
                                          <p:spTgt spid="3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99"/>
                            </p:stCondLst>
                            <p:childTnLst>
                              <p:par>
                                <p:cTn id="46" presetClass="entr" nodeType="afterEffect" presetID="9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8" dur="499"/>
                                        <p:tgtEl>
                                          <p:spTgt spid="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98"/>
                            </p:stCondLst>
                            <p:childTnLst>
                              <p:par>
                                <p:cTn id="50" presetClass="entr" nodeType="afterEffect" presetID="9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2" dur="499"/>
                                        <p:tgtEl>
                                          <p:spTgt spid="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path" nodeType="afterEffect" presetSubtype="0" presetID="-1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93854 0.000000 L 0.125139 0.000000" origin="layout" pathEditMode="relative">
                                      <p:cBhvr>
                                        <p:cTn id="55" dur="499" fill="hold"/>
                                        <p:tgtEl>
                                          <p:spTgt spid="3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9"/>
                            </p:stCondLst>
                            <p:childTnLst>
                              <p:par>
                                <p:cTn id="57" presetClass="entr" nodeType="afterEffect" presetID="9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9" dur="499"/>
                                        <p:tgtEl>
                                          <p:spTgt spid="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98"/>
                            </p:stCondLst>
                            <p:childTnLst>
                              <p:par>
                                <p:cTn id="61" presetClass="entr" nodeType="afterEffect" presetID="9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3" dur="499"/>
                                        <p:tgtEl>
                                          <p:spTgt spid="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path" nodeType="afterEffect" presetSubtype="0" presetID="-1" grpId="1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25139 0.000000 L 0.156423 0.000000" origin="layout" pathEditMode="relative">
                                      <p:cBhvr>
                                        <p:cTn id="66" dur="499" fill="hold"/>
                                        <p:tgtEl>
                                          <p:spTgt spid="3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99"/>
                            </p:stCondLst>
                            <p:childTnLst>
                              <p:par>
                                <p:cTn id="68" presetClass="entr" nodeType="afterEffect" presetID="9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0" dur="499"/>
                                        <p:tgtEl>
                                          <p:spTgt spid="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98"/>
                            </p:stCondLst>
                            <p:childTnLst>
                              <p:par>
                                <p:cTn id="72" presetClass="entr" nodeType="afterEffect" presetID="9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4" dur="499"/>
                                        <p:tgtEl>
                                          <p:spTgt spid="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Class="path" nodeType="afterEffect" presetSubtype="0" presetID="-1" grpId="1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56423 0.000000 L 0.187708 0.000000" origin="layout" pathEditMode="relative">
                                      <p:cBhvr>
                                        <p:cTn id="77" dur="499" fill="hold"/>
                                        <p:tgtEl>
                                          <p:spTgt spid="3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99"/>
                            </p:stCondLst>
                            <p:childTnLst>
                              <p:par>
                                <p:cTn id="79" presetClass="entr" nodeType="afterEffect" presetID="9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81" dur="499"/>
                                        <p:tgtEl>
                                          <p:spTgt spid="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98"/>
                            </p:stCondLst>
                            <p:childTnLst>
                              <p:par>
                                <p:cTn id="83" presetClass="entr" nodeType="afterEffect" presetID="9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85" dur="499"/>
                                        <p:tgtEl>
                                          <p:spTgt spid="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Class="path" nodeType="afterEffect" presetSubtype="0" presetID="-1" grpId="2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87708 0.000000 L 0.218992 0.000000" origin="layout" pathEditMode="relative">
                                      <p:cBhvr>
                                        <p:cTn id="88" dur="499" fill="hold"/>
                                        <p:tgtEl>
                                          <p:spTgt spid="38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Class="entr" nodeType="clickEffect" presetID="9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93" dur="499"/>
                                        <p:tgtEl>
                                          <p:spTgt spid="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99"/>
                            </p:stCondLst>
                            <p:childTnLst>
                              <p:par>
                                <p:cTn id="95" presetClass="entr" nodeType="afterEffect" presetID="9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97" dur="499"/>
                                        <p:tgtEl>
                                          <p:spTgt spid="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Class="entr" nodeType="click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20" grpId="9"/>
      <p:bldP build="whole" bldLvl="1" animBg="1" rev="0" advAuto="0" spid="3821" grpId="12"/>
      <p:bldP build="whole" bldLvl="1" animBg="1" rev="0" advAuto="0" spid="3822" grpId="15"/>
      <p:bldP build="whole" bldLvl="1" animBg="1" rev="0" advAuto="0" spid="3833" grpId="20"/>
      <p:bldP build="whole" bldLvl="1" animBg="1" rev="0" advAuto="0" spid="3831" grpId="14"/>
      <p:bldP build="whole" bldLvl="1" animBg="1" rev="0" advAuto="0" spid="3834" grpId="1"/>
      <p:bldP build="whole" bldLvl="1" animBg="1" rev="0" advAuto="0" spid="3829" grpId="8"/>
      <p:bldP build="whole" bldLvl="1" animBg="1" rev="0" advAuto="0" spid="3824" grpId="21"/>
      <p:bldP build="whole" bldLvl="1" animBg="1" rev="0" advAuto="0" spid="3811" grpId="25"/>
      <p:bldP build="whole" bldLvl="1" animBg="1" rev="0" advAuto="0" spid="3819" grpId="5"/>
      <p:bldP build="whole" bldLvl="1" animBg="1" rev="0" advAuto="0" spid="3827" grpId="6"/>
      <p:bldP build="whole" bldLvl="1" animBg="1" rev="0" advAuto="0" spid="3818" grpId="2"/>
      <p:bldP build="whole" bldLvl="1" animBg="1" rev="0" advAuto="0" spid="3825" grpId="23"/>
      <p:bldP build="whole" bldLvl="1" animBg="1" rev="0" advAuto="0" spid="3823" grpId="18"/>
      <p:bldP build="whole" bldLvl="1" animBg="1" rev="0" advAuto="0" spid="3828" grpId="24"/>
      <p:bldP build="whole" bldLvl="1" animBg="1" rev="0" advAuto="0" spid="3832" grpId="17"/>
      <p:bldP build="whole" bldLvl="1" animBg="1" rev="0" advAuto="0" spid="3830" grpId="11"/>
      <p:bldP build="whole" bldLvl="1" animBg="1" rev="0" advAuto="0" spid="3826" grpId="3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39" name="Table"/>
          <p:cNvGraphicFramePr/>
          <p:nvPr/>
        </p:nvGraphicFramePr>
        <p:xfrm>
          <a:off x="9144000" y="6089720"/>
          <a:ext cx="6096000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840" name="Line"/>
          <p:cNvSpPr/>
          <p:nvPr/>
        </p:nvSpPr>
        <p:spPr>
          <a:xfrm>
            <a:off x="8332537" y="7597185"/>
            <a:ext cx="7718927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843" name="Group"/>
          <p:cNvGrpSpPr/>
          <p:nvPr/>
        </p:nvGrpSpPr>
        <p:grpSpPr>
          <a:xfrm>
            <a:off x="8379234" y="4556854"/>
            <a:ext cx="14169941" cy="1047751"/>
            <a:chOff x="38100" y="38100"/>
            <a:chExt cx="14169939" cy="1047750"/>
          </a:xfrm>
        </p:grpSpPr>
        <p:graphicFrame>
          <p:nvGraphicFramePr>
            <p:cNvPr id="3841" name="Table"/>
            <p:cNvGraphicFramePr/>
            <p:nvPr/>
          </p:nvGraphicFramePr>
          <p:xfrm>
            <a:off x="801309" y="38100"/>
            <a:ext cx="13406731" cy="772348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6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6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6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6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6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6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6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01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6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500">
                            <a:solidFill>
                              <a:srgbClr val="FFFFFF"/>
                            </a:solidFill>
                          </a:rPr>
                          <a:t>S0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  <p:graphicFrame>
          <p:nvGraphicFramePr>
            <p:cNvPr id="3842" name="Table"/>
            <p:cNvGraphicFramePr/>
            <p:nvPr/>
          </p:nvGraphicFramePr>
          <p:xfrm>
            <a:off x="38100" y="387350"/>
            <a:ext cx="762000" cy="698500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1800">
                            <a:solidFill>
                              <a:srgbClr val="000000"/>
                            </a:solidFill>
                          </a:defRPr>
                        </a:pPr>
                        <a:r>
                          <a:rPr sz="3800">
                            <a:solidFill>
                              <a:srgbClr val="FFFFFF"/>
                            </a:solidFill>
                          </a:rPr>
                          <a:t>P0</a:t>
                        </a: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6D6"/>
                        </a:solidFill>
                        <a:miter lim="400000"/>
                      </a:lnB>
                    </a:tcPr>
                  </a:tc>
                </a:tr>
              </a:tbl>
            </a:graphicData>
          </a:graphic>
        </p:graphicFrame>
      </p:grpSp>
      <p:graphicFrame>
        <p:nvGraphicFramePr>
          <p:cNvPr id="3844" name="Table"/>
          <p:cNvGraphicFramePr/>
          <p:nvPr/>
        </p:nvGraphicFramePr>
        <p:xfrm>
          <a:off x="9144000" y="7745750"/>
          <a:ext cx="6096000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845" name="Table"/>
          <p:cNvGraphicFramePr/>
          <p:nvPr/>
        </p:nvGraphicFramePr>
        <p:xfrm>
          <a:off x="9140218" y="774575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46" name="Table"/>
          <p:cNvGraphicFramePr/>
          <p:nvPr/>
        </p:nvGraphicFramePr>
        <p:xfrm>
          <a:off x="9913171" y="774575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47" name="Table"/>
          <p:cNvGraphicFramePr/>
          <p:nvPr/>
        </p:nvGraphicFramePr>
        <p:xfrm>
          <a:off x="14481781" y="774575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48" name="Table"/>
          <p:cNvGraphicFramePr/>
          <p:nvPr/>
        </p:nvGraphicFramePr>
        <p:xfrm>
          <a:off x="10671947" y="774575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49" name="Table"/>
          <p:cNvGraphicFramePr/>
          <p:nvPr/>
        </p:nvGraphicFramePr>
        <p:xfrm>
          <a:off x="11435267" y="774575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50" name="Table"/>
          <p:cNvGraphicFramePr/>
          <p:nvPr/>
        </p:nvGraphicFramePr>
        <p:xfrm>
          <a:off x="12203283" y="774575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51" name="Table"/>
          <p:cNvGraphicFramePr/>
          <p:nvPr/>
        </p:nvGraphicFramePr>
        <p:xfrm>
          <a:off x="12966603" y="774575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52" name="Table"/>
          <p:cNvGraphicFramePr/>
          <p:nvPr/>
        </p:nvGraphicFramePr>
        <p:xfrm>
          <a:off x="13734620" y="774575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53" name="Table"/>
          <p:cNvGraphicFramePr/>
          <p:nvPr/>
        </p:nvGraphicFramePr>
        <p:xfrm>
          <a:off x="9140218" y="4556854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54" name="Table"/>
          <p:cNvGraphicFramePr/>
          <p:nvPr/>
        </p:nvGraphicFramePr>
        <p:xfrm>
          <a:off x="9900275" y="608972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55" name="Table"/>
          <p:cNvGraphicFramePr/>
          <p:nvPr/>
        </p:nvGraphicFramePr>
        <p:xfrm>
          <a:off x="10659050" y="608972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56" name="Table"/>
          <p:cNvGraphicFramePr/>
          <p:nvPr/>
        </p:nvGraphicFramePr>
        <p:xfrm>
          <a:off x="11422371" y="608972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57" name="Table"/>
          <p:cNvGraphicFramePr/>
          <p:nvPr/>
        </p:nvGraphicFramePr>
        <p:xfrm>
          <a:off x="12190387" y="608972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58" name="Table"/>
          <p:cNvGraphicFramePr/>
          <p:nvPr/>
        </p:nvGraphicFramePr>
        <p:xfrm>
          <a:off x="12953706" y="608972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59" name="Table"/>
          <p:cNvGraphicFramePr/>
          <p:nvPr/>
        </p:nvGraphicFramePr>
        <p:xfrm>
          <a:off x="13721723" y="6089720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5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60" name="Table"/>
          <p:cNvGraphicFramePr/>
          <p:nvPr/>
        </p:nvGraphicFramePr>
        <p:xfrm>
          <a:off x="14481781" y="4556854"/>
          <a:ext cx="762001" cy="1397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  <a:solidFill>
                      <a:schemeClr val="accent6">
                        <a:hueOff val="-241736"/>
                        <a:satOff val="29413"/>
                        <a:lumOff val="20727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861" name="Rectangle"/>
          <p:cNvSpPr/>
          <p:nvPr/>
        </p:nvSpPr>
        <p:spPr>
          <a:xfrm>
            <a:off x="9132390" y="4547595"/>
            <a:ext cx="775546" cy="4604901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pSp>
        <p:nvGrpSpPr>
          <p:cNvPr id="3864" name="Group"/>
          <p:cNvGrpSpPr/>
          <p:nvPr/>
        </p:nvGrpSpPr>
        <p:grpSpPr>
          <a:xfrm>
            <a:off x="332001" y="349124"/>
            <a:ext cx="8008534" cy="1710901"/>
            <a:chOff x="0" y="0"/>
            <a:chExt cx="8008532" cy="1710899"/>
          </a:xfrm>
        </p:grpSpPr>
        <p:sp>
          <p:nvSpPr>
            <p:cNvPr id="3862" name="Rectangle"/>
            <p:cNvSpPr/>
            <p:nvPr/>
          </p:nvSpPr>
          <p:spPr>
            <a:xfrm>
              <a:off x="0" y="0"/>
              <a:ext cx="8008533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63" name="Pixel Mixing"/>
            <p:cNvSpPr txBox="1"/>
            <p:nvPr/>
          </p:nvSpPr>
          <p:spPr>
            <a:xfrm>
              <a:off x="1687868" y="320462"/>
              <a:ext cx="4632797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Pixel Mixing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2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ID="9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3" dur="499"/>
                                        <p:tgtEl>
                                          <p:spTgt spid="3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8" dur="499"/>
                                        <p:tgtEl>
                                          <p:spTgt spid="3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99"/>
                            </p:stCondLst>
                            <p:childTnLst>
                              <p:par>
                                <p:cTn id="20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499"/>
                                        <p:tgtEl>
                                          <p:spTgt spid="3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31285 0.000000" origin="layout" pathEditMode="relative">
                                      <p:cBhvr>
                                        <p:cTn id="26" dur="499" fill="hold"/>
                                        <p:tgtEl>
                                          <p:spTgt spid="38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1" dur="499"/>
                                        <p:tgtEl>
                                          <p:spTgt spid="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99"/>
                            </p:stCondLst>
                            <p:childTnLst>
                              <p:par>
                                <p:cTn id="33" presetClass="entr" nodeType="after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5" dur="499"/>
                                        <p:tgtEl>
                                          <p:spTgt spid="3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path" nodeType="click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31285 0.000000 L 0.062569 0.000000" origin="layout" pathEditMode="relative">
                                      <p:cBhvr>
                                        <p:cTn id="39" dur="499" fill="hold"/>
                                        <p:tgtEl>
                                          <p:spTgt spid="38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9"/>
                            </p:stCondLst>
                            <p:childTnLst>
                              <p:par>
                                <p:cTn id="41" presetClass="entr" nodeType="afterEffect" presetID="9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3" dur="499"/>
                                        <p:tgtEl>
                                          <p:spTgt spid="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98"/>
                            </p:stCondLst>
                            <p:childTnLst>
                              <p:par>
                                <p:cTn id="45" presetClass="entr" nodeType="afterEffect" presetID="9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3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7" dur="499"/>
                                        <p:tgtEl>
                                          <p:spTgt spid="3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path" nodeType="after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62569 0.000000 L 0.093854 0.000000" origin="layout" pathEditMode="relative">
                                      <p:cBhvr>
                                        <p:cTn id="50" dur="499" fill="hold"/>
                                        <p:tgtEl>
                                          <p:spTgt spid="38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9"/>
                            </p:stCondLst>
                            <p:childTnLst>
                              <p:par>
                                <p:cTn id="52" presetClass="entr" nodeType="afterEffect" presetID="9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4" dur="499"/>
                                        <p:tgtEl>
                                          <p:spTgt spid="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98"/>
                            </p:stCondLst>
                            <p:childTnLst>
                              <p:par>
                                <p:cTn id="56" presetClass="entr" nodeType="afterEffect" presetID="9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58" dur="499"/>
                                        <p:tgtEl>
                                          <p:spTgt spid="3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path" nodeType="after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93854 0.000000 L 0.125139 0.000000" origin="layout" pathEditMode="relative">
                                      <p:cBhvr>
                                        <p:cTn id="61" dur="499" fill="hold"/>
                                        <p:tgtEl>
                                          <p:spTgt spid="38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99"/>
                            </p:stCondLst>
                            <p:childTnLst>
                              <p:par>
                                <p:cTn id="63" presetClass="entr" nodeType="afterEffect" presetID="9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5" dur="499"/>
                                        <p:tgtEl>
                                          <p:spTgt spid="3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98"/>
                            </p:stCondLst>
                            <p:childTnLst>
                              <p:par>
                                <p:cTn id="67" presetClass="entr" nodeType="afterEffect" presetID="9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3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69" dur="499"/>
                                        <p:tgtEl>
                                          <p:spTgt spid="3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path" nodeType="afterEffect" presetSubtype="0" presetID="-1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25139 0.000000 L 0.156423 0.000000" origin="layout" pathEditMode="relative">
                                      <p:cBhvr>
                                        <p:cTn id="72" dur="499" fill="hold"/>
                                        <p:tgtEl>
                                          <p:spTgt spid="38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99"/>
                            </p:stCondLst>
                            <p:childTnLst>
                              <p:par>
                                <p:cTn id="74" presetClass="entr" nodeType="afterEffect" presetID="9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6" dur="499"/>
                                        <p:tgtEl>
                                          <p:spTgt spid="3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98"/>
                            </p:stCondLst>
                            <p:childTnLst>
                              <p:par>
                                <p:cTn id="78" presetClass="entr" nodeType="afterEffect" presetID="9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3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80" dur="499"/>
                                        <p:tgtEl>
                                          <p:spTgt spid="3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Class="path" nodeType="afterEffect" presetSubtype="0" presetID="-1" grpId="2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56423 0.000000 L 0.187708 0.000000" origin="layout" pathEditMode="relative">
                                      <p:cBhvr>
                                        <p:cTn id="83" dur="499" fill="hold"/>
                                        <p:tgtEl>
                                          <p:spTgt spid="38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99"/>
                            </p:stCondLst>
                            <p:childTnLst>
                              <p:par>
                                <p:cTn id="85" presetClass="entr" nodeType="afterEffect" presetID="9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3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87" dur="499"/>
                                        <p:tgtEl>
                                          <p:spTgt spid="3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98"/>
                            </p:stCondLst>
                            <p:childTnLst>
                              <p:par>
                                <p:cTn id="89" presetClass="entr" nodeType="afterEffect" presetID="9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3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91" dur="499"/>
                                        <p:tgtEl>
                                          <p:spTgt spid="3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Class="path" nodeType="afterEffect" presetSubtype="0" presetID="-1" grpId="2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187708 0.000000 L 0.218992 0.000000" origin="layout" pathEditMode="relative">
                                      <p:cBhvr>
                                        <p:cTn id="94" dur="499" fill="hold"/>
                                        <p:tgtEl>
                                          <p:spTgt spid="38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Class="entr" nodeType="clickEffect" presetID="9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/>
                                        <p:tgtEl>
                                          <p:spTgt spid="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99" dur="499"/>
                                        <p:tgtEl>
                                          <p:spTgt spid="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99"/>
                            </p:stCondLst>
                            <p:childTnLst>
                              <p:par>
                                <p:cTn id="101" presetClass="entr" nodeType="afterEffect" presetID="9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3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3" dur="499"/>
                                        <p:tgtEl>
                                          <p:spTgt spid="3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57" grpId="16"/>
      <p:bldP build="whole" bldLvl="1" animBg="1" rev="0" advAuto="0" spid="3855" grpId="10"/>
      <p:bldP build="whole" bldLvl="1" animBg="1" rev="0" advAuto="0" spid="3853" grpId="4"/>
      <p:bldP build="whole" bldLvl="1" animBg="1" rev="0" advAuto="0" spid="3846" grpId="6"/>
      <p:bldP build="whole" bldLvl="1" animBg="1" rev="0" advAuto="0" spid="3851" grpId="18"/>
      <p:bldP build="whole" bldLvl="1" animBg="1" rev="0" advAuto="0" spid="3861" grpId="2"/>
      <p:bldP build="whole" bldLvl="1" animBg="1" rev="0" advAuto="0" spid="3860" grpId="25"/>
      <p:bldP build="whole" bldLvl="1" animBg="1" rev="0" advAuto="0" spid="3849" grpId="12"/>
      <p:bldP build="whole" bldLvl="1" animBg="1" rev="0" advAuto="0" spid="3850" grpId="15"/>
      <p:bldP build="whole" bldLvl="1" animBg="1" rev="0" advAuto="0" spid="3854" grpId="7"/>
      <p:bldP build="whole" bldLvl="1" animBg="1" rev="0" advAuto="0" spid="3856" grpId="13"/>
      <p:bldP build="whole" bldLvl="1" animBg="1" rev="0" advAuto="0" spid="3858" grpId="19"/>
      <p:bldP build="whole" bldLvl="1" animBg="1" rev="0" advAuto="0" spid="3843" grpId="1"/>
      <p:bldP build="whole" bldLvl="1" animBg="1" rev="0" advAuto="0" spid="3852" grpId="21"/>
      <p:bldP build="whole" bldLvl="1" animBg="1" rev="0" advAuto="0" spid="3847" grpId="24"/>
      <p:bldP build="whole" bldLvl="1" animBg="1" rev="0" advAuto="0" spid="3845" grpId="3"/>
      <p:bldP build="whole" bldLvl="1" animBg="1" rev="0" advAuto="0" spid="3848" grpId="9"/>
      <p:bldP build="whole" bldLvl="1" animBg="1" rev="0" advAuto="0" spid="3859" grpId="22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6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867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868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869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870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871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872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873" name="Line"/>
          <p:cNvSpPr/>
          <p:nvPr/>
        </p:nvSpPr>
        <p:spPr>
          <a:xfrm flipV="1">
            <a:off x="12192000" y="5742547"/>
            <a:ext cx="1" cy="171949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874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3896" name="Group"/>
          <p:cNvGrpSpPr/>
          <p:nvPr/>
        </p:nvGrpSpPr>
        <p:grpSpPr>
          <a:xfrm>
            <a:off x="6378586" y="2605087"/>
            <a:ext cx="11602755" cy="2663488"/>
            <a:chOff x="0" y="0"/>
            <a:chExt cx="11602754" cy="2663486"/>
          </a:xfrm>
        </p:grpSpPr>
        <p:grpSp>
          <p:nvGrpSpPr>
            <p:cNvPr id="3881" name="Group"/>
            <p:cNvGrpSpPr/>
            <p:nvPr/>
          </p:nvGrpSpPr>
          <p:grpSpPr>
            <a:xfrm>
              <a:off x="4220668" y="0"/>
              <a:ext cx="3161419" cy="2663487"/>
              <a:chOff x="0" y="0"/>
              <a:chExt cx="3161418" cy="2663486"/>
            </a:xfrm>
          </p:grpSpPr>
          <p:graphicFrame>
            <p:nvGraphicFramePr>
              <p:cNvPr id="3875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876" name="S0"/>
              <p:cNvSpPr txBox="1"/>
              <p:nvPr/>
            </p:nvSpPr>
            <p:spPr>
              <a:xfrm>
                <a:off x="1175081" y="0"/>
                <a:ext cx="89662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S0</a:t>
                </a:r>
              </a:p>
            </p:txBody>
          </p:sp>
          <p:sp>
            <p:nvSpPr>
              <p:cNvPr id="3877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878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879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880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  <p:grpSp>
          <p:nvGrpSpPr>
            <p:cNvPr id="3888" name="Group"/>
            <p:cNvGrpSpPr/>
            <p:nvPr/>
          </p:nvGrpSpPr>
          <p:grpSpPr>
            <a:xfrm>
              <a:off x="8441335" y="0"/>
              <a:ext cx="3161420" cy="2663487"/>
              <a:chOff x="0" y="0"/>
              <a:chExt cx="3161418" cy="2663486"/>
            </a:xfrm>
          </p:grpSpPr>
          <p:graphicFrame>
            <p:nvGraphicFramePr>
              <p:cNvPr id="3882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883" name="S1"/>
              <p:cNvSpPr txBox="1"/>
              <p:nvPr/>
            </p:nvSpPr>
            <p:spPr>
              <a:xfrm>
                <a:off x="1175081" y="0"/>
                <a:ext cx="89662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S1</a:t>
                </a:r>
              </a:p>
            </p:txBody>
          </p:sp>
          <p:sp>
            <p:nvSpPr>
              <p:cNvPr id="3884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885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886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887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  <p:grpSp>
          <p:nvGrpSpPr>
            <p:cNvPr id="3895" name="Group"/>
            <p:cNvGrpSpPr/>
            <p:nvPr/>
          </p:nvGrpSpPr>
          <p:grpSpPr>
            <a:xfrm>
              <a:off x="0" y="0"/>
              <a:ext cx="3161419" cy="2663487"/>
              <a:chOff x="0" y="0"/>
              <a:chExt cx="3161418" cy="2663486"/>
            </a:xfrm>
          </p:grpSpPr>
          <p:graphicFrame>
            <p:nvGraphicFramePr>
              <p:cNvPr id="3889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890" name="BG"/>
              <p:cNvSpPr txBox="1"/>
              <p:nvPr/>
            </p:nvSpPr>
            <p:spPr>
              <a:xfrm>
                <a:off x="1086816" y="0"/>
                <a:ext cx="107315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BG</a:t>
                </a:r>
              </a:p>
            </p:txBody>
          </p:sp>
          <p:sp>
            <p:nvSpPr>
              <p:cNvPr id="3891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892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893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894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</p:grpSp>
      <p:sp>
        <p:nvSpPr>
          <p:cNvPr id="3897" name="Rectangle"/>
          <p:cNvSpPr/>
          <p:nvPr/>
        </p:nvSpPr>
        <p:spPr>
          <a:xfrm>
            <a:off x="4806950" y="5149850"/>
            <a:ext cx="1270000" cy="34163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898" name="Table"/>
          <p:cNvGraphicFramePr/>
          <p:nvPr/>
        </p:nvGraphicFramePr>
        <p:xfrm>
          <a:off x="5314950" y="6508750"/>
          <a:ext cx="762000" cy="698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pSp>
        <p:nvGrpSpPr>
          <p:cNvPr id="3901" name="Group"/>
          <p:cNvGrpSpPr/>
          <p:nvPr/>
        </p:nvGrpSpPr>
        <p:grpSpPr>
          <a:xfrm>
            <a:off x="319728" y="349124"/>
            <a:ext cx="8898776" cy="1710901"/>
            <a:chOff x="0" y="0"/>
            <a:chExt cx="8898774" cy="1710899"/>
          </a:xfrm>
        </p:grpSpPr>
        <p:sp>
          <p:nvSpPr>
            <p:cNvPr id="3899" name="Rectangle"/>
            <p:cNvSpPr/>
            <p:nvPr/>
          </p:nvSpPr>
          <p:spPr>
            <a:xfrm>
              <a:off x="12272" y="0"/>
              <a:ext cx="8874230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00" name="Applying the Palettes"/>
            <p:cNvSpPr txBox="1"/>
            <p:nvPr/>
          </p:nvSpPr>
          <p:spPr>
            <a:xfrm>
              <a:off x="0" y="320462"/>
              <a:ext cx="8898775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Applying the Palettes</a:t>
              </a:r>
            </a:p>
          </p:txBody>
        </p:sp>
      </p:grpSp>
      <p:sp>
        <p:nvSpPr>
          <p:cNvPr id="3902" name="Rectangle"/>
          <p:cNvSpPr/>
          <p:nvPr/>
        </p:nvSpPr>
        <p:spPr>
          <a:xfrm>
            <a:off x="11347471" y="3481863"/>
            <a:ext cx="1002839" cy="17645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3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3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Subtype="1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99" fill="hold"/>
                                        <p:tgtEl>
                                          <p:spTgt spid="38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9" fill="hold"/>
                                        <p:tgtEl>
                                          <p:spTgt spid="38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path" nodeType="click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1250 0.000000" origin="layout" pathEditMode="relative">
                                      <p:cBhvr>
                                        <p:cTn id="17" dur="499" fill="hold"/>
                                        <p:tgtEl>
                                          <p:spTgt spid="38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0" fill="hold"/>
                                        <p:tgtEl>
                                          <p:spTgt spid="3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0" fill="hold"/>
                                        <p:tgtEl>
                                          <p:spTgt spid="3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8" dur="499"/>
                                        <p:tgtEl>
                                          <p:spTgt spid="3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99"/>
                            </p:stCondLst>
                            <p:childTnLst>
                              <p:par>
                                <p:cTn id="30" presetClass="entr" nodeType="afterEffect" presetID="9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2" dur="499"/>
                                        <p:tgtEl>
                                          <p:spTgt spid="3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path" nodeType="click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10345 0.094518 0.012312 0.190818 0.057429 0.244095 C 0.100421 0.294863 0.161137 0.301689 0.187059 0.383402 C 0.195190 0.409031 0.198120 0.438849 0.195358 0.467861" origin="layout" pathEditMode="relative">
                                      <p:cBhvr>
                                        <p:cTn id="36" dur="1000" fill="hold"/>
                                        <p:tgtEl>
                                          <p:spTgt spid="38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mph" nodeType="withEffect" presetSubtype="0" presetID="6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1000" fill="hold"/>
                                        <p:tgtEl>
                                          <p:spTgt spid="3898"/>
                                        </p:tgtEl>
                                      </p:cBhvr>
                                      <p:by x="50151" y="5015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02" grpId="4"/>
      <p:bldP build="whole" bldLvl="1" animBg="1" rev="0" advAuto="0" spid="3898" grpId="6"/>
      <p:bldP build="whole" bldLvl="1" animBg="1" rev="0" advAuto="0" spid="3901" grpId="1"/>
      <p:bldP build="whole" bldLvl="1" animBg="1" rev="0" advAuto="0" spid="3898" grpId="8"/>
      <p:bldP build="whole" bldLvl="1" animBg="1" rev="0" advAuto="0" spid="3897" grpId="5"/>
      <p:bldP build="whole" bldLvl="1" animBg="1" rev="0" advAuto="0" spid="3896" grpId="2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4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905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906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907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908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909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910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911" name="Line"/>
          <p:cNvSpPr/>
          <p:nvPr/>
        </p:nvSpPr>
        <p:spPr>
          <a:xfrm flipV="1">
            <a:off x="12192000" y="5742547"/>
            <a:ext cx="1" cy="171949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912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913" name="Rectangle"/>
          <p:cNvSpPr/>
          <p:nvPr/>
        </p:nvSpPr>
        <p:spPr>
          <a:xfrm>
            <a:off x="4806950" y="5149850"/>
            <a:ext cx="1270000" cy="34163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914" name="Table"/>
          <p:cNvGraphicFramePr/>
          <p:nvPr/>
        </p:nvGraphicFramePr>
        <p:xfrm>
          <a:off x="5314950" y="6508750"/>
          <a:ext cx="762000" cy="698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pSp>
        <p:nvGrpSpPr>
          <p:cNvPr id="3936" name="Group"/>
          <p:cNvGrpSpPr/>
          <p:nvPr/>
        </p:nvGrpSpPr>
        <p:grpSpPr>
          <a:xfrm>
            <a:off x="6378586" y="2605087"/>
            <a:ext cx="11602755" cy="2663488"/>
            <a:chOff x="0" y="0"/>
            <a:chExt cx="11602754" cy="2663486"/>
          </a:xfrm>
        </p:grpSpPr>
        <p:grpSp>
          <p:nvGrpSpPr>
            <p:cNvPr id="3921" name="Group"/>
            <p:cNvGrpSpPr/>
            <p:nvPr/>
          </p:nvGrpSpPr>
          <p:grpSpPr>
            <a:xfrm>
              <a:off x="4220668" y="0"/>
              <a:ext cx="3161419" cy="2663487"/>
              <a:chOff x="0" y="0"/>
              <a:chExt cx="3161418" cy="2663486"/>
            </a:xfrm>
          </p:grpSpPr>
          <p:graphicFrame>
            <p:nvGraphicFramePr>
              <p:cNvPr id="3915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916" name="S0"/>
              <p:cNvSpPr txBox="1"/>
              <p:nvPr/>
            </p:nvSpPr>
            <p:spPr>
              <a:xfrm>
                <a:off x="1175081" y="0"/>
                <a:ext cx="89662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S0</a:t>
                </a:r>
              </a:p>
            </p:txBody>
          </p:sp>
          <p:sp>
            <p:nvSpPr>
              <p:cNvPr id="3917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918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919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920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  <p:grpSp>
          <p:nvGrpSpPr>
            <p:cNvPr id="3928" name="Group"/>
            <p:cNvGrpSpPr/>
            <p:nvPr/>
          </p:nvGrpSpPr>
          <p:grpSpPr>
            <a:xfrm>
              <a:off x="8441335" y="0"/>
              <a:ext cx="3161420" cy="2663487"/>
              <a:chOff x="0" y="0"/>
              <a:chExt cx="3161418" cy="2663486"/>
            </a:xfrm>
          </p:grpSpPr>
          <p:graphicFrame>
            <p:nvGraphicFramePr>
              <p:cNvPr id="3922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923" name="S1"/>
              <p:cNvSpPr txBox="1"/>
              <p:nvPr/>
            </p:nvSpPr>
            <p:spPr>
              <a:xfrm>
                <a:off x="1175081" y="0"/>
                <a:ext cx="89662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S1</a:t>
                </a:r>
              </a:p>
            </p:txBody>
          </p:sp>
          <p:sp>
            <p:nvSpPr>
              <p:cNvPr id="3924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925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926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927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  <p:grpSp>
          <p:nvGrpSpPr>
            <p:cNvPr id="3935" name="Group"/>
            <p:cNvGrpSpPr/>
            <p:nvPr/>
          </p:nvGrpSpPr>
          <p:grpSpPr>
            <a:xfrm>
              <a:off x="0" y="0"/>
              <a:ext cx="3161419" cy="2663487"/>
              <a:chOff x="0" y="0"/>
              <a:chExt cx="3161418" cy="2663486"/>
            </a:xfrm>
          </p:grpSpPr>
          <p:graphicFrame>
            <p:nvGraphicFramePr>
              <p:cNvPr id="3929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930" name="BG"/>
              <p:cNvSpPr txBox="1"/>
              <p:nvPr/>
            </p:nvSpPr>
            <p:spPr>
              <a:xfrm>
                <a:off x="1086816" y="0"/>
                <a:ext cx="107315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BG</a:t>
                </a:r>
              </a:p>
            </p:txBody>
          </p:sp>
          <p:sp>
            <p:nvSpPr>
              <p:cNvPr id="3931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932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933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934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</p:grpSp>
      <p:grpSp>
        <p:nvGrpSpPr>
          <p:cNvPr id="3939" name="Group"/>
          <p:cNvGrpSpPr/>
          <p:nvPr/>
        </p:nvGrpSpPr>
        <p:grpSpPr>
          <a:xfrm>
            <a:off x="319728" y="349124"/>
            <a:ext cx="8898776" cy="1710901"/>
            <a:chOff x="0" y="0"/>
            <a:chExt cx="8898774" cy="1710899"/>
          </a:xfrm>
        </p:grpSpPr>
        <p:sp>
          <p:nvSpPr>
            <p:cNvPr id="3937" name="Rectangle"/>
            <p:cNvSpPr/>
            <p:nvPr/>
          </p:nvSpPr>
          <p:spPr>
            <a:xfrm>
              <a:off x="12272" y="0"/>
              <a:ext cx="8874230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38" name="Applying the Palettes"/>
            <p:cNvSpPr txBox="1"/>
            <p:nvPr/>
          </p:nvSpPr>
          <p:spPr>
            <a:xfrm>
              <a:off x="0" y="320462"/>
              <a:ext cx="8898775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Applying the Palettes</a:t>
              </a:r>
            </a:p>
          </p:txBody>
        </p:sp>
      </p:grpSp>
      <p:sp>
        <p:nvSpPr>
          <p:cNvPr id="3940" name="Rectangle"/>
          <p:cNvSpPr/>
          <p:nvPr/>
        </p:nvSpPr>
        <p:spPr>
          <a:xfrm>
            <a:off x="17087871" y="3481863"/>
            <a:ext cx="1002839" cy="17645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1250 0.000000" origin="layout" pathEditMode="relative">
                                      <p:cBhvr>
                                        <p:cTn id="6" dur="499" fill="hold"/>
                                        <p:tgtEl>
                                          <p:spTgt spid="39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0" fill="hold"/>
                                        <p:tgtEl>
                                          <p:spTgt spid="3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fill="hold"/>
                                        <p:tgtEl>
                                          <p:spTgt spid="3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499"/>
                                        <p:tgtEl>
                                          <p:spTgt spid="3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99"/>
                            </p:stCondLst>
                            <p:childTnLst>
                              <p:par>
                                <p:cTn id="19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499"/>
                                        <p:tgtEl>
                                          <p:spTgt spid="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6516 0.093702 0.015327 0.186544 0.057429 0.244095 C 0.097844 0.299341 0.153118 0.314921 0.187059 0.383402 C 0.198949 0.407391 0.207214 0.436359 0.211078 0.467584" origin="layout" pathEditMode="relative">
                                      <p:cBhvr>
                                        <p:cTn id="25" dur="1000" fill="hold"/>
                                        <p:tgtEl>
                                          <p:spTgt spid="39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mph" nodeType="withEffect" presetSubtype="0" presetID="6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3914"/>
                                        </p:tgtEl>
                                      </p:cBhvr>
                                      <p:by x="50151" y="5015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40" grpId="2"/>
      <p:bldP build="whole" bldLvl="1" animBg="1" rev="0" advAuto="0" spid="3913" grpId="3"/>
      <p:bldP build="whole" bldLvl="1" animBg="1" rev="0" advAuto="0" spid="3914" grpId="4"/>
      <p:bldP build="whole" bldLvl="1" animBg="1" rev="0" advAuto="0" spid="3914" grpId="6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3943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3944" name="Table"/>
          <p:cNvGraphicFramePr/>
          <p:nvPr/>
        </p:nvGraphicFramePr>
        <p:xfrm>
          <a:off x="60833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945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946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3947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3948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3949" name="Line"/>
          <p:cNvSpPr/>
          <p:nvPr/>
        </p:nvSpPr>
        <p:spPr>
          <a:xfrm flipV="1">
            <a:off x="12192000" y="5742547"/>
            <a:ext cx="1" cy="171949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950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3951" name="Rectangle"/>
          <p:cNvSpPr/>
          <p:nvPr/>
        </p:nvSpPr>
        <p:spPr>
          <a:xfrm>
            <a:off x="4806950" y="5149850"/>
            <a:ext cx="1270000" cy="34163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3952" name="Table"/>
          <p:cNvGraphicFramePr/>
          <p:nvPr/>
        </p:nvGraphicFramePr>
        <p:xfrm>
          <a:off x="5314950" y="6508750"/>
          <a:ext cx="762000" cy="698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pSp>
        <p:nvGrpSpPr>
          <p:cNvPr id="3974" name="Group"/>
          <p:cNvGrpSpPr/>
          <p:nvPr/>
        </p:nvGrpSpPr>
        <p:grpSpPr>
          <a:xfrm>
            <a:off x="6378586" y="2605087"/>
            <a:ext cx="11602755" cy="2663488"/>
            <a:chOff x="0" y="0"/>
            <a:chExt cx="11602754" cy="2663486"/>
          </a:xfrm>
        </p:grpSpPr>
        <p:grpSp>
          <p:nvGrpSpPr>
            <p:cNvPr id="3959" name="Group"/>
            <p:cNvGrpSpPr/>
            <p:nvPr/>
          </p:nvGrpSpPr>
          <p:grpSpPr>
            <a:xfrm>
              <a:off x="4220668" y="0"/>
              <a:ext cx="3161419" cy="2663487"/>
              <a:chOff x="0" y="0"/>
              <a:chExt cx="3161418" cy="2663486"/>
            </a:xfrm>
          </p:grpSpPr>
          <p:graphicFrame>
            <p:nvGraphicFramePr>
              <p:cNvPr id="3953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954" name="S0"/>
              <p:cNvSpPr txBox="1"/>
              <p:nvPr/>
            </p:nvSpPr>
            <p:spPr>
              <a:xfrm>
                <a:off x="1175081" y="0"/>
                <a:ext cx="89662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S0</a:t>
                </a:r>
              </a:p>
            </p:txBody>
          </p:sp>
          <p:sp>
            <p:nvSpPr>
              <p:cNvPr id="3955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956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957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958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  <p:grpSp>
          <p:nvGrpSpPr>
            <p:cNvPr id="3966" name="Group"/>
            <p:cNvGrpSpPr/>
            <p:nvPr/>
          </p:nvGrpSpPr>
          <p:grpSpPr>
            <a:xfrm>
              <a:off x="8441335" y="0"/>
              <a:ext cx="3161420" cy="2663487"/>
              <a:chOff x="0" y="0"/>
              <a:chExt cx="3161418" cy="2663486"/>
            </a:xfrm>
          </p:grpSpPr>
          <p:graphicFrame>
            <p:nvGraphicFramePr>
              <p:cNvPr id="3960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961" name="S1"/>
              <p:cNvSpPr txBox="1"/>
              <p:nvPr/>
            </p:nvSpPr>
            <p:spPr>
              <a:xfrm>
                <a:off x="1175081" y="0"/>
                <a:ext cx="89662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S1</a:t>
                </a:r>
              </a:p>
            </p:txBody>
          </p:sp>
          <p:sp>
            <p:nvSpPr>
              <p:cNvPr id="3962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963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964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965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  <p:grpSp>
          <p:nvGrpSpPr>
            <p:cNvPr id="3973" name="Group"/>
            <p:cNvGrpSpPr/>
            <p:nvPr/>
          </p:nvGrpSpPr>
          <p:grpSpPr>
            <a:xfrm>
              <a:off x="0" y="0"/>
              <a:ext cx="3161419" cy="2663487"/>
              <a:chOff x="0" y="0"/>
              <a:chExt cx="3161418" cy="2663486"/>
            </a:xfrm>
          </p:grpSpPr>
          <p:graphicFrame>
            <p:nvGraphicFramePr>
              <p:cNvPr id="3967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968" name="BG"/>
              <p:cNvSpPr txBox="1"/>
              <p:nvPr/>
            </p:nvSpPr>
            <p:spPr>
              <a:xfrm>
                <a:off x="1086816" y="0"/>
                <a:ext cx="107315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BG</a:t>
                </a:r>
              </a:p>
            </p:txBody>
          </p:sp>
          <p:sp>
            <p:nvSpPr>
              <p:cNvPr id="3969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970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971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972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</p:grpSp>
      <p:grpSp>
        <p:nvGrpSpPr>
          <p:cNvPr id="3977" name="Group"/>
          <p:cNvGrpSpPr/>
          <p:nvPr/>
        </p:nvGrpSpPr>
        <p:grpSpPr>
          <a:xfrm>
            <a:off x="319728" y="349124"/>
            <a:ext cx="8898776" cy="1710901"/>
            <a:chOff x="0" y="0"/>
            <a:chExt cx="8898774" cy="1710899"/>
          </a:xfrm>
        </p:grpSpPr>
        <p:sp>
          <p:nvSpPr>
            <p:cNvPr id="3975" name="Rectangle"/>
            <p:cNvSpPr/>
            <p:nvPr/>
          </p:nvSpPr>
          <p:spPr>
            <a:xfrm>
              <a:off x="12272" y="0"/>
              <a:ext cx="8874230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76" name="Applying the Palettes"/>
            <p:cNvSpPr txBox="1"/>
            <p:nvPr/>
          </p:nvSpPr>
          <p:spPr>
            <a:xfrm>
              <a:off x="0" y="320462"/>
              <a:ext cx="8898775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Applying the Palettes</a:t>
              </a:r>
            </a:p>
          </p:txBody>
        </p:sp>
      </p:grpSp>
      <p:sp>
        <p:nvSpPr>
          <p:cNvPr id="3978" name="Rectangle"/>
          <p:cNvSpPr/>
          <p:nvPr/>
        </p:nvSpPr>
        <p:spPr>
          <a:xfrm>
            <a:off x="17087871" y="3481863"/>
            <a:ext cx="1002839" cy="17645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1250 0.000000" origin="layout" pathEditMode="relative">
                                      <p:cBhvr>
                                        <p:cTn id="6" dur="499" fill="hold"/>
                                        <p:tgtEl>
                                          <p:spTgt spid="39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0" fill="hold"/>
                                        <p:tgtEl>
                                          <p:spTgt spid="39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fill="hold"/>
                                        <p:tgtEl>
                                          <p:spTgt spid="39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499"/>
                                        <p:tgtEl>
                                          <p:spTgt spid="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99"/>
                            </p:stCondLst>
                            <p:childTnLst>
                              <p:par>
                                <p:cTn id="19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499"/>
                                        <p:tgtEl>
                                          <p:spTgt spid="3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3708 0.092950 0.017600 0.183519 0.057429 0.244095 C 0.096038 0.302815 0.147922 0.325857 0.187059 0.383402 C 0.203081 0.406959 0.216473 0.435653 0.226539 0.467995" origin="layout" pathEditMode="relative">
                                      <p:cBhvr>
                                        <p:cTn id="25" dur="1000" fill="hold"/>
                                        <p:tgtEl>
                                          <p:spTgt spid="39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mph" nodeType="withEffect" presetSubtype="0" presetID="6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3952"/>
                                        </p:tgtEl>
                                      </p:cBhvr>
                                      <p:by x="50151" y="5015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52" grpId="4"/>
      <p:bldP build="whole" bldLvl="1" animBg="1" rev="0" advAuto="0" spid="3951" grpId="3"/>
      <p:bldP build="whole" bldLvl="1" animBg="1" rev="0" advAuto="0" spid="3978" grpId="2"/>
      <p:bldP build="whole" bldLvl="1" animBg="1" rev="0" advAuto="0" spid="3952" grpId="6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01" name="Group"/>
          <p:cNvGrpSpPr/>
          <p:nvPr/>
        </p:nvGrpSpPr>
        <p:grpSpPr>
          <a:xfrm>
            <a:off x="6378586" y="2605087"/>
            <a:ext cx="11602755" cy="2663488"/>
            <a:chOff x="0" y="0"/>
            <a:chExt cx="11602754" cy="2663486"/>
          </a:xfrm>
        </p:grpSpPr>
        <p:grpSp>
          <p:nvGrpSpPr>
            <p:cNvPr id="3986" name="Group"/>
            <p:cNvGrpSpPr/>
            <p:nvPr/>
          </p:nvGrpSpPr>
          <p:grpSpPr>
            <a:xfrm>
              <a:off x="4220668" y="0"/>
              <a:ext cx="3161419" cy="2663487"/>
              <a:chOff x="0" y="0"/>
              <a:chExt cx="3161418" cy="2663486"/>
            </a:xfrm>
          </p:grpSpPr>
          <p:graphicFrame>
            <p:nvGraphicFramePr>
              <p:cNvPr id="3980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981" name="S0"/>
              <p:cNvSpPr txBox="1"/>
              <p:nvPr/>
            </p:nvSpPr>
            <p:spPr>
              <a:xfrm>
                <a:off x="1175081" y="0"/>
                <a:ext cx="89662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S0</a:t>
                </a:r>
              </a:p>
            </p:txBody>
          </p:sp>
          <p:sp>
            <p:nvSpPr>
              <p:cNvPr id="3982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983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984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985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  <p:grpSp>
          <p:nvGrpSpPr>
            <p:cNvPr id="3993" name="Group"/>
            <p:cNvGrpSpPr/>
            <p:nvPr/>
          </p:nvGrpSpPr>
          <p:grpSpPr>
            <a:xfrm>
              <a:off x="8441335" y="0"/>
              <a:ext cx="3161420" cy="2663487"/>
              <a:chOff x="0" y="0"/>
              <a:chExt cx="3161418" cy="2663486"/>
            </a:xfrm>
          </p:grpSpPr>
          <p:graphicFrame>
            <p:nvGraphicFramePr>
              <p:cNvPr id="3987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988" name="S1"/>
              <p:cNvSpPr txBox="1"/>
              <p:nvPr/>
            </p:nvSpPr>
            <p:spPr>
              <a:xfrm>
                <a:off x="1175081" y="0"/>
                <a:ext cx="89662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S1</a:t>
                </a:r>
              </a:p>
            </p:txBody>
          </p:sp>
          <p:sp>
            <p:nvSpPr>
              <p:cNvPr id="3989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990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991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992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  <p:grpSp>
          <p:nvGrpSpPr>
            <p:cNvPr id="4000" name="Group"/>
            <p:cNvGrpSpPr/>
            <p:nvPr/>
          </p:nvGrpSpPr>
          <p:grpSpPr>
            <a:xfrm>
              <a:off x="0" y="0"/>
              <a:ext cx="3161419" cy="2663487"/>
              <a:chOff x="0" y="0"/>
              <a:chExt cx="3161418" cy="2663486"/>
            </a:xfrm>
          </p:grpSpPr>
          <p:graphicFrame>
            <p:nvGraphicFramePr>
              <p:cNvPr id="3994" name="Table"/>
              <p:cNvGraphicFramePr/>
              <p:nvPr/>
            </p:nvGraphicFramePr>
            <p:xfrm>
              <a:off x="99391" y="1026959"/>
              <a:ext cx="3048001" cy="698501"/>
            </p:xfrm>
            <a:graphic xmlns:a="http://schemas.openxmlformats.org/drawingml/2006/main">
              <a:graphicData uri="http://schemas.openxmlformats.org/drawingml/2006/table">
                <a:tbl>
                  <a:tblPr firstCol="0" firstRow="0" lastCol="0" lastRow="0" bandCol="0" bandRow="0" rtl="0">
                    <a:tableStyleId>{4C3C2611-4C71-4FC5-86AE-919BDF0F9419}</a:tableStyleId>
                  </a:tblPr>
                  <a:tblGrid>
                    <a:gridCol w="762000"/>
                    <a:gridCol w="762000"/>
                    <a:gridCol w="762000"/>
                    <a:gridCol w="762000"/>
                  </a:tblGrid>
                  <a:tr h="698500"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00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67676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7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B9B9B9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defTabSz="914400">
                            <a:defRPr sz="3800"/>
                          </a:pPr>
                        </a:p>
                      </a:txBody>
                      <a:tcPr marL="50800" marR="50800" marT="50800" marB="50800" anchor="ctr" anchorCtr="0" horzOverflow="overflow">
                        <a:lnL w="50800">
                          <a:solidFill>
                            <a:srgbClr val="D6D7D6"/>
                          </a:solidFill>
                          <a:miter lim="400000"/>
                        </a:lnL>
                        <a:lnR w="50800">
                          <a:solidFill>
                            <a:srgbClr val="D6D6D6"/>
                          </a:solidFill>
                          <a:miter lim="400000"/>
                        </a:lnR>
                        <a:lnT w="50800">
                          <a:solidFill>
                            <a:srgbClr val="D6D6D6"/>
                          </a:solidFill>
                          <a:miter lim="400000"/>
                        </a:lnT>
                        <a:lnB w="50800">
                          <a:solidFill>
                            <a:srgbClr val="D6D7D6"/>
                          </a:solidFill>
                          <a:miter lim="400000"/>
                        </a:lnB>
                        <a:solidFill>
                          <a:srgbClr val="FFFFFF"/>
                        </a:solidFill>
                      </a:tcPr>
                    </a:tc>
                  </a:tr>
                </a:tbl>
              </a:graphicData>
            </a:graphic>
          </p:graphicFrame>
          <p:sp>
            <p:nvSpPr>
              <p:cNvPr id="3995" name="BG"/>
              <p:cNvSpPr txBox="1"/>
              <p:nvPr/>
            </p:nvSpPr>
            <p:spPr>
              <a:xfrm>
                <a:off x="1086816" y="0"/>
                <a:ext cx="1073151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BG</a:t>
                </a:r>
              </a:p>
            </p:txBody>
          </p:sp>
          <p:sp>
            <p:nvSpPr>
              <p:cNvPr id="3996" name="00"/>
              <p:cNvSpPr txBox="1"/>
              <p:nvPr/>
            </p:nvSpPr>
            <p:spPr>
              <a:xfrm>
                <a:off x="-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00</a:t>
                </a:r>
              </a:p>
            </p:txBody>
          </p:sp>
          <p:sp>
            <p:nvSpPr>
              <p:cNvPr id="3997" name="01"/>
              <p:cNvSpPr txBox="1"/>
              <p:nvPr/>
            </p:nvSpPr>
            <p:spPr>
              <a:xfrm>
                <a:off x="784611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01</a:t>
                </a:r>
              </a:p>
            </p:txBody>
          </p:sp>
          <p:sp>
            <p:nvSpPr>
              <p:cNvPr id="3998" name="10"/>
              <p:cNvSpPr txBox="1"/>
              <p:nvPr/>
            </p:nvSpPr>
            <p:spPr>
              <a:xfrm>
                <a:off x="1542167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10</a:t>
                </a:r>
              </a:p>
            </p:txBody>
          </p:sp>
          <p:sp>
            <p:nvSpPr>
              <p:cNvPr id="3999" name="11"/>
              <p:cNvSpPr txBox="1"/>
              <p:nvPr/>
            </p:nvSpPr>
            <p:spPr>
              <a:xfrm>
                <a:off x="2299723" y="1758611"/>
                <a:ext cx="861696" cy="904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71437" tIns="71437" rIns="71437" bIns="71437" numCol="1" anchor="ctr">
                <a:spAutoFit/>
              </a:bodyPr>
              <a:lstStyle/>
              <a:p>
                <a:pPr/>
                <a:r>
                  <a:t>11</a:t>
                </a:r>
              </a:p>
            </p:txBody>
          </p:sp>
        </p:grpSp>
      </p:grpSp>
      <p:sp>
        <p:nvSpPr>
          <p:cNvPr id="4002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4003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004" name="Table"/>
          <p:cNvGraphicFramePr/>
          <p:nvPr/>
        </p:nvGraphicFramePr>
        <p:xfrm>
          <a:off x="60833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005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4006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4007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4008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4009" name="Line"/>
          <p:cNvSpPr/>
          <p:nvPr/>
        </p:nvSpPr>
        <p:spPr>
          <a:xfrm flipV="1">
            <a:off x="12192000" y="5742547"/>
            <a:ext cx="1" cy="171949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4010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C7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351A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3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531B9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531B9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3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011" name="Rectangle"/>
          <p:cNvSpPr/>
          <p:nvPr/>
        </p:nvSpPr>
        <p:spPr>
          <a:xfrm>
            <a:off x="4806950" y="5149850"/>
            <a:ext cx="1270000" cy="34163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4012" name="Table"/>
          <p:cNvGraphicFramePr/>
          <p:nvPr/>
        </p:nvGraphicFramePr>
        <p:xfrm>
          <a:off x="5314950" y="6508750"/>
          <a:ext cx="762000" cy="698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FF8AD8"/>
                    </a:solidFill>
                  </a:tcPr>
                </a:tc>
              </a:tr>
            </a:tbl>
          </a:graphicData>
        </a:graphic>
      </p:graphicFrame>
      <p:grpSp>
        <p:nvGrpSpPr>
          <p:cNvPr id="4031" name="Group"/>
          <p:cNvGrpSpPr/>
          <p:nvPr/>
        </p:nvGrpSpPr>
        <p:grpSpPr>
          <a:xfrm>
            <a:off x="6378586" y="2605087"/>
            <a:ext cx="11602755" cy="2663488"/>
            <a:chOff x="0" y="0"/>
            <a:chExt cx="11602753" cy="2663486"/>
          </a:xfrm>
        </p:grpSpPr>
        <p:graphicFrame>
          <p:nvGraphicFramePr>
            <p:cNvPr id="4013" name="Table"/>
            <p:cNvGraphicFramePr/>
            <p:nvPr/>
          </p:nvGraphicFramePr>
          <p:xfrm>
            <a:off x="4320059" y="1026959"/>
            <a:ext cx="3048001" cy="69850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73FD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531B93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424242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4014" name="S0"/>
            <p:cNvSpPr txBox="1"/>
            <p:nvPr/>
          </p:nvSpPr>
          <p:spPr>
            <a:xfrm>
              <a:off x="5395749" y="0"/>
              <a:ext cx="89662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S0</a:t>
              </a:r>
            </a:p>
          </p:txBody>
        </p:sp>
        <p:sp>
          <p:nvSpPr>
            <p:cNvPr id="4015" name="00"/>
            <p:cNvSpPr txBox="1"/>
            <p:nvPr/>
          </p:nvSpPr>
          <p:spPr>
            <a:xfrm>
              <a:off x="4220667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00</a:t>
              </a:r>
            </a:p>
          </p:txBody>
        </p:sp>
        <p:sp>
          <p:nvSpPr>
            <p:cNvPr id="4016" name="01"/>
            <p:cNvSpPr txBox="1"/>
            <p:nvPr/>
          </p:nvSpPr>
          <p:spPr>
            <a:xfrm>
              <a:off x="5005278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01</a:t>
              </a:r>
            </a:p>
          </p:txBody>
        </p:sp>
        <p:sp>
          <p:nvSpPr>
            <p:cNvPr id="4017" name="10"/>
            <p:cNvSpPr txBox="1"/>
            <p:nvPr/>
          </p:nvSpPr>
          <p:spPr>
            <a:xfrm>
              <a:off x="5762834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10</a:t>
              </a:r>
            </a:p>
          </p:txBody>
        </p:sp>
        <p:sp>
          <p:nvSpPr>
            <p:cNvPr id="4018" name="11"/>
            <p:cNvSpPr txBox="1"/>
            <p:nvPr/>
          </p:nvSpPr>
          <p:spPr>
            <a:xfrm>
              <a:off x="6520390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11</a:t>
              </a:r>
            </a:p>
          </p:txBody>
        </p:sp>
        <p:graphicFrame>
          <p:nvGraphicFramePr>
            <p:cNvPr id="4019" name="Table"/>
            <p:cNvGraphicFramePr/>
            <p:nvPr/>
          </p:nvGraphicFramePr>
          <p:xfrm>
            <a:off x="8540727" y="1026959"/>
            <a:ext cx="3048001" cy="69850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FF8A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7A81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000000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4020" name="S1"/>
            <p:cNvSpPr txBox="1"/>
            <p:nvPr/>
          </p:nvSpPr>
          <p:spPr>
            <a:xfrm>
              <a:off x="9616417" y="0"/>
              <a:ext cx="89662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S1</a:t>
              </a:r>
            </a:p>
          </p:txBody>
        </p:sp>
        <p:sp>
          <p:nvSpPr>
            <p:cNvPr id="4021" name="00"/>
            <p:cNvSpPr txBox="1"/>
            <p:nvPr/>
          </p:nvSpPr>
          <p:spPr>
            <a:xfrm>
              <a:off x="8441335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00</a:t>
              </a:r>
            </a:p>
          </p:txBody>
        </p:sp>
        <p:sp>
          <p:nvSpPr>
            <p:cNvPr id="4022" name="01"/>
            <p:cNvSpPr txBox="1"/>
            <p:nvPr/>
          </p:nvSpPr>
          <p:spPr>
            <a:xfrm>
              <a:off x="9225946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01</a:t>
              </a:r>
            </a:p>
          </p:txBody>
        </p:sp>
        <p:sp>
          <p:nvSpPr>
            <p:cNvPr id="4023" name="10"/>
            <p:cNvSpPr txBox="1"/>
            <p:nvPr/>
          </p:nvSpPr>
          <p:spPr>
            <a:xfrm>
              <a:off x="9983502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10</a:t>
              </a:r>
            </a:p>
          </p:txBody>
        </p:sp>
        <p:sp>
          <p:nvSpPr>
            <p:cNvPr id="4024" name="11"/>
            <p:cNvSpPr txBox="1"/>
            <p:nvPr/>
          </p:nvSpPr>
          <p:spPr>
            <a:xfrm>
              <a:off x="10741058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11</a:t>
              </a:r>
            </a:p>
          </p:txBody>
        </p:sp>
        <p:graphicFrame>
          <p:nvGraphicFramePr>
            <p:cNvPr id="4025" name="Table"/>
            <p:cNvGraphicFramePr/>
            <p:nvPr/>
          </p:nvGraphicFramePr>
          <p:xfrm>
            <a:off x="99390" y="1026959"/>
            <a:ext cx="3048001" cy="69850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351A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0433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00FD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FFFC79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4026" name="BG"/>
            <p:cNvSpPr txBox="1"/>
            <p:nvPr/>
          </p:nvSpPr>
          <p:spPr>
            <a:xfrm>
              <a:off x="1086816" y="0"/>
              <a:ext cx="107315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BG</a:t>
              </a:r>
            </a:p>
          </p:txBody>
        </p:sp>
        <p:sp>
          <p:nvSpPr>
            <p:cNvPr id="4027" name="00"/>
            <p:cNvSpPr txBox="1"/>
            <p:nvPr/>
          </p:nvSpPr>
          <p:spPr>
            <a:xfrm>
              <a:off x="-1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00</a:t>
              </a:r>
            </a:p>
          </p:txBody>
        </p:sp>
        <p:sp>
          <p:nvSpPr>
            <p:cNvPr id="4028" name="01"/>
            <p:cNvSpPr txBox="1"/>
            <p:nvPr/>
          </p:nvSpPr>
          <p:spPr>
            <a:xfrm>
              <a:off x="784611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01</a:t>
              </a:r>
            </a:p>
          </p:txBody>
        </p:sp>
        <p:sp>
          <p:nvSpPr>
            <p:cNvPr id="4029" name="10"/>
            <p:cNvSpPr txBox="1"/>
            <p:nvPr/>
          </p:nvSpPr>
          <p:spPr>
            <a:xfrm>
              <a:off x="1542167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10</a:t>
              </a:r>
            </a:p>
          </p:txBody>
        </p:sp>
        <p:sp>
          <p:nvSpPr>
            <p:cNvPr id="4030" name="11"/>
            <p:cNvSpPr txBox="1"/>
            <p:nvPr/>
          </p:nvSpPr>
          <p:spPr>
            <a:xfrm>
              <a:off x="2299723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11</a:t>
              </a:r>
            </a:p>
          </p:txBody>
        </p:sp>
      </p:grpSp>
      <p:grpSp>
        <p:nvGrpSpPr>
          <p:cNvPr id="4034" name="Group"/>
          <p:cNvGrpSpPr/>
          <p:nvPr/>
        </p:nvGrpSpPr>
        <p:grpSpPr>
          <a:xfrm>
            <a:off x="319728" y="349124"/>
            <a:ext cx="5731502" cy="1710901"/>
            <a:chOff x="0" y="0"/>
            <a:chExt cx="5731500" cy="1710899"/>
          </a:xfrm>
        </p:grpSpPr>
        <p:sp>
          <p:nvSpPr>
            <p:cNvPr id="4032" name="Rectangle"/>
            <p:cNvSpPr/>
            <p:nvPr/>
          </p:nvSpPr>
          <p:spPr>
            <a:xfrm>
              <a:off x="12272" y="0"/>
              <a:ext cx="5706956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33" name="Colorization"/>
            <p:cNvSpPr txBox="1"/>
            <p:nvPr/>
          </p:nvSpPr>
          <p:spPr>
            <a:xfrm>
              <a:off x="0" y="320462"/>
              <a:ext cx="573150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Colorization</a:t>
              </a:r>
            </a:p>
          </p:txBody>
        </p:sp>
      </p:grpSp>
      <p:grpSp>
        <p:nvGrpSpPr>
          <p:cNvPr id="4039" name="Group"/>
          <p:cNvGrpSpPr/>
          <p:nvPr/>
        </p:nvGrpSpPr>
        <p:grpSpPr>
          <a:xfrm>
            <a:off x="20835945" y="-1093984"/>
            <a:ext cx="7194363" cy="12512880"/>
            <a:chOff x="0" y="0"/>
            <a:chExt cx="7194362" cy="12512878"/>
          </a:xfrm>
        </p:grpSpPr>
        <p:sp>
          <p:nvSpPr>
            <p:cNvPr id="4035" name="Rectangle"/>
            <p:cNvSpPr/>
            <p:nvPr/>
          </p:nvSpPr>
          <p:spPr>
            <a:xfrm>
              <a:off x="0" y="0"/>
              <a:ext cx="7194363" cy="1251287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pic>
          <p:nvPicPr>
            <p:cNvPr id="4036" name="IMG_1716.jpg" descr="IMG_1716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9669" t="19056" r="23118" b="15202"/>
            <a:stretch>
              <a:fillRect/>
            </a:stretch>
          </p:blipFill>
          <p:spPr>
            <a:xfrm>
              <a:off x="756650" y="1628322"/>
              <a:ext cx="1936738" cy="35957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37" name="IMG_1701.jpg" descr="IMG_1701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0590" t="13683" r="25082" b="42804"/>
            <a:stretch>
              <a:fillRect/>
            </a:stretch>
          </p:blipFill>
          <p:spPr>
            <a:xfrm>
              <a:off x="207376" y="5792972"/>
              <a:ext cx="3035183" cy="22344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38" name="IMG_1714.jpg" descr="IMG_1714.jp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21282" t="0" r="17758" b="0"/>
            <a:stretch>
              <a:fillRect/>
            </a:stretch>
          </p:blipFill>
          <p:spPr>
            <a:xfrm rot="34274">
              <a:off x="105180" y="8131918"/>
              <a:ext cx="3239581" cy="3985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aphicFrame>
        <p:nvGraphicFramePr>
          <p:cNvPr id="4040" name="Table"/>
          <p:cNvGraphicFramePr/>
          <p:nvPr/>
        </p:nvGraphicFramePr>
        <p:xfrm>
          <a:off x="362135" y="13089173"/>
          <a:ext cx="11049001" cy="3810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B9B9B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67676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sp>
        <p:nvSpPr>
          <p:cNvPr id="4041" name="Rectangle"/>
          <p:cNvSpPr/>
          <p:nvPr/>
        </p:nvSpPr>
        <p:spPr>
          <a:xfrm>
            <a:off x="15563871" y="3481863"/>
            <a:ext cx="1002839" cy="17645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99"/>
                            </p:stCondLst>
                            <p:childTnLst>
                              <p:par>
                                <p:cTn id="10" presetClass="entr" nodeType="afterEffect" presetSubtype="2" presetID="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1000"/>
                                        <p:tgtEl>
                                          <p:spTgt spid="4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xit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22" dur="1000" fill="hold"/>
                                        <p:tgtEl>
                                          <p:spTgt spid="4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1250 0.000000" origin="layout" pathEditMode="relative">
                                      <p:cBhvr>
                                        <p:cTn id="27" dur="499" fill="hold"/>
                                        <p:tgtEl>
                                          <p:spTgt spid="40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16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0" fill="hold"/>
                                        <p:tgtEl>
                                          <p:spTgt spid="4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" fill="hold"/>
                                        <p:tgtEl>
                                          <p:spTgt spid="4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ID="9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38" dur="499"/>
                                        <p:tgtEl>
                                          <p:spTgt spid="4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9"/>
                            </p:stCondLst>
                            <p:childTnLst>
                              <p:par>
                                <p:cTn id="40" presetClass="entr" nodeType="afterEffect" presetID="9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42" dur="499"/>
                                        <p:tgtEl>
                                          <p:spTgt spid="4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path" nodeType="clickEffect" presetSubtype="0" presetID="-1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1768 0.092351 0.019202 0.181483 0.057429 0.244095 C 0.094804 0.305313 0.144660 0.334018 0.187059 0.383402 C 0.207568 0.407288 0.226207 0.435894 0.242494 0.468475" origin="layout" pathEditMode="relative">
                                      <p:cBhvr>
                                        <p:cTn id="46" dur="1000" fill="hold"/>
                                        <p:tgtEl>
                                          <p:spTgt spid="40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mph" nodeType="withEffect" presetSubtype="0" presetID="6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1000" fill="hold"/>
                                        <p:tgtEl>
                                          <p:spTgt spid="4012"/>
                                        </p:tgtEl>
                                      </p:cBhvr>
                                      <p:by x="50151" y="5015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40" grpId="4"/>
      <p:bldP build="whole" bldLvl="1" animBg="1" rev="0" advAuto="0" spid="4041" grpId="6"/>
      <p:bldP build="whole" bldLvl="1" animBg="1" rev="0" advAuto="0" spid="4031" grpId="3"/>
      <p:bldP build="whole" bldLvl="1" animBg="1" rev="0" advAuto="0" spid="4012" grpId="8"/>
      <p:bldP build="whole" bldLvl="1" animBg="1" rev="0" advAuto="0" spid="4012" grpId="10"/>
      <p:bldP build="whole" bldLvl="1" animBg="1" rev="0" advAuto="0" spid="4039" grpId="2"/>
      <p:bldP build="whole" bldLvl="1" animBg="1" rev="0" advAuto="0" spid="4011" grpId="7"/>
      <p:bldP build="whole" bldLvl="1" animBg="1" rev="0" advAuto="0" spid="4034" grpId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3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4044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045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046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4047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4048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4049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4050" name="Line"/>
          <p:cNvSpPr/>
          <p:nvPr/>
        </p:nvSpPr>
        <p:spPr>
          <a:xfrm flipV="1">
            <a:off x="12192000" y="5742547"/>
            <a:ext cx="1" cy="171949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4051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C7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351A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3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531B9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531B9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3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052" name="Rectangle"/>
          <p:cNvSpPr/>
          <p:nvPr/>
        </p:nvSpPr>
        <p:spPr>
          <a:xfrm>
            <a:off x="4806950" y="5149850"/>
            <a:ext cx="1270000" cy="34163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4053" name="Table"/>
          <p:cNvGraphicFramePr/>
          <p:nvPr/>
        </p:nvGraphicFramePr>
        <p:xfrm>
          <a:off x="5314950" y="6508750"/>
          <a:ext cx="762000" cy="698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  <p:grpSp>
        <p:nvGrpSpPr>
          <p:cNvPr id="4072" name="Group"/>
          <p:cNvGrpSpPr/>
          <p:nvPr/>
        </p:nvGrpSpPr>
        <p:grpSpPr>
          <a:xfrm>
            <a:off x="6378586" y="2605087"/>
            <a:ext cx="11602755" cy="2663488"/>
            <a:chOff x="0" y="0"/>
            <a:chExt cx="11602753" cy="2663486"/>
          </a:xfrm>
        </p:grpSpPr>
        <p:graphicFrame>
          <p:nvGraphicFramePr>
            <p:cNvPr id="4054" name="Table"/>
            <p:cNvGraphicFramePr/>
            <p:nvPr/>
          </p:nvGraphicFramePr>
          <p:xfrm>
            <a:off x="4320059" y="1026959"/>
            <a:ext cx="3048001" cy="69850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73FD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531B93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424242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4055" name="S0"/>
            <p:cNvSpPr txBox="1"/>
            <p:nvPr/>
          </p:nvSpPr>
          <p:spPr>
            <a:xfrm>
              <a:off x="5395749" y="0"/>
              <a:ext cx="89662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S0</a:t>
              </a:r>
            </a:p>
          </p:txBody>
        </p:sp>
        <p:sp>
          <p:nvSpPr>
            <p:cNvPr id="4056" name="00"/>
            <p:cNvSpPr txBox="1"/>
            <p:nvPr/>
          </p:nvSpPr>
          <p:spPr>
            <a:xfrm>
              <a:off x="4220667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00</a:t>
              </a:r>
            </a:p>
          </p:txBody>
        </p:sp>
        <p:sp>
          <p:nvSpPr>
            <p:cNvPr id="4057" name="01"/>
            <p:cNvSpPr txBox="1"/>
            <p:nvPr/>
          </p:nvSpPr>
          <p:spPr>
            <a:xfrm>
              <a:off x="5005278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01</a:t>
              </a:r>
            </a:p>
          </p:txBody>
        </p:sp>
        <p:sp>
          <p:nvSpPr>
            <p:cNvPr id="4058" name="10"/>
            <p:cNvSpPr txBox="1"/>
            <p:nvPr/>
          </p:nvSpPr>
          <p:spPr>
            <a:xfrm>
              <a:off x="5762834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10</a:t>
              </a:r>
            </a:p>
          </p:txBody>
        </p:sp>
        <p:sp>
          <p:nvSpPr>
            <p:cNvPr id="4059" name="11"/>
            <p:cNvSpPr txBox="1"/>
            <p:nvPr/>
          </p:nvSpPr>
          <p:spPr>
            <a:xfrm>
              <a:off x="6520390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11</a:t>
              </a:r>
            </a:p>
          </p:txBody>
        </p:sp>
        <p:graphicFrame>
          <p:nvGraphicFramePr>
            <p:cNvPr id="4060" name="Table"/>
            <p:cNvGraphicFramePr/>
            <p:nvPr/>
          </p:nvGraphicFramePr>
          <p:xfrm>
            <a:off x="8540727" y="1026959"/>
            <a:ext cx="3048001" cy="69850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FF8A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7A81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000000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4061" name="S1"/>
            <p:cNvSpPr txBox="1"/>
            <p:nvPr/>
          </p:nvSpPr>
          <p:spPr>
            <a:xfrm>
              <a:off x="9616417" y="0"/>
              <a:ext cx="89662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S1</a:t>
              </a:r>
            </a:p>
          </p:txBody>
        </p:sp>
        <p:sp>
          <p:nvSpPr>
            <p:cNvPr id="4062" name="00"/>
            <p:cNvSpPr txBox="1"/>
            <p:nvPr/>
          </p:nvSpPr>
          <p:spPr>
            <a:xfrm>
              <a:off x="8441335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00</a:t>
              </a:r>
            </a:p>
          </p:txBody>
        </p:sp>
        <p:sp>
          <p:nvSpPr>
            <p:cNvPr id="4063" name="01"/>
            <p:cNvSpPr txBox="1"/>
            <p:nvPr/>
          </p:nvSpPr>
          <p:spPr>
            <a:xfrm>
              <a:off x="9225946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01</a:t>
              </a:r>
            </a:p>
          </p:txBody>
        </p:sp>
        <p:sp>
          <p:nvSpPr>
            <p:cNvPr id="4064" name="10"/>
            <p:cNvSpPr txBox="1"/>
            <p:nvPr/>
          </p:nvSpPr>
          <p:spPr>
            <a:xfrm>
              <a:off x="9983502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10</a:t>
              </a:r>
            </a:p>
          </p:txBody>
        </p:sp>
        <p:sp>
          <p:nvSpPr>
            <p:cNvPr id="4065" name="11"/>
            <p:cNvSpPr txBox="1"/>
            <p:nvPr/>
          </p:nvSpPr>
          <p:spPr>
            <a:xfrm>
              <a:off x="10741058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11</a:t>
              </a:r>
            </a:p>
          </p:txBody>
        </p:sp>
        <p:graphicFrame>
          <p:nvGraphicFramePr>
            <p:cNvPr id="4066" name="Table"/>
            <p:cNvGraphicFramePr/>
            <p:nvPr/>
          </p:nvGraphicFramePr>
          <p:xfrm>
            <a:off x="99390" y="1026959"/>
            <a:ext cx="3048001" cy="69850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351A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0433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00FD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FFFC79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4067" name="BG"/>
            <p:cNvSpPr txBox="1"/>
            <p:nvPr/>
          </p:nvSpPr>
          <p:spPr>
            <a:xfrm>
              <a:off x="1086816" y="0"/>
              <a:ext cx="107315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BG</a:t>
              </a:r>
            </a:p>
          </p:txBody>
        </p:sp>
        <p:sp>
          <p:nvSpPr>
            <p:cNvPr id="4068" name="00"/>
            <p:cNvSpPr txBox="1"/>
            <p:nvPr/>
          </p:nvSpPr>
          <p:spPr>
            <a:xfrm>
              <a:off x="-1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00</a:t>
              </a:r>
            </a:p>
          </p:txBody>
        </p:sp>
        <p:sp>
          <p:nvSpPr>
            <p:cNvPr id="4069" name="01"/>
            <p:cNvSpPr txBox="1"/>
            <p:nvPr/>
          </p:nvSpPr>
          <p:spPr>
            <a:xfrm>
              <a:off x="784611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01</a:t>
              </a:r>
            </a:p>
          </p:txBody>
        </p:sp>
        <p:sp>
          <p:nvSpPr>
            <p:cNvPr id="4070" name="10"/>
            <p:cNvSpPr txBox="1"/>
            <p:nvPr/>
          </p:nvSpPr>
          <p:spPr>
            <a:xfrm>
              <a:off x="1542167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10</a:t>
              </a:r>
            </a:p>
          </p:txBody>
        </p:sp>
        <p:sp>
          <p:nvSpPr>
            <p:cNvPr id="4071" name="11"/>
            <p:cNvSpPr txBox="1"/>
            <p:nvPr/>
          </p:nvSpPr>
          <p:spPr>
            <a:xfrm>
              <a:off x="2299723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11</a:t>
              </a:r>
            </a:p>
          </p:txBody>
        </p:sp>
      </p:grpSp>
      <p:grpSp>
        <p:nvGrpSpPr>
          <p:cNvPr id="4075" name="Group"/>
          <p:cNvGrpSpPr/>
          <p:nvPr/>
        </p:nvGrpSpPr>
        <p:grpSpPr>
          <a:xfrm>
            <a:off x="319728" y="349124"/>
            <a:ext cx="5731502" cy="1710901"/>
            <a:chOff x="0" y="0"/>
            <a:chExt cx="5731500" cy="1710899"/>
          </a:xfrm>
        </p:grpSpPr>
        <p:sp>
          <p:nvSpPr>
            <p:cNvPr id="4073" name="Rectangle"/>
            <p:cNvSpPr/>
            <p:nvPr/>
          </p:nvSpPr>
          <p:spPr>
            <a:xfrm>
              <a:off x="12272" y="0"/>
              <a:ext cx="5706956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074" name="Colorization"/>
            <p:cNvSpPr txBox="1"/>
            <p:nvPr/>
          </p:nvSpPr>
          <p:spPr>
            <a:xfrm>
              <a:off x="0" y="320462"/>
              <a:ext cx="573150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Colorization</a:t>
              </a:r>
            </a:p>
          </p:txBody>
        </p:sp>
      </p:grpSp>
      <p:grpSp>
        <p:nvGrpSpPr>
          <p:cNvPr id="4080" name="Group"/>
          <p:cNvGrpSpPr/>
          <p:nvPr/>
        </p:nvGrpSpPr>
        <p:grpSpPr>
          <a:xfrm>
            <a:off x="20835945" y="-1093984"/>
            <a:ext cx="7194363" cy="12512880"/>
            <a:chOff x="0" y="0"/>
            <a:chExt cx="7194362" cy="12512878"/>
          </a:xfrm>
        </p:grpSpPr>
        <p:sp>
          <p:nvSpPr>
            <p:cNvPr id="4076" name="Rectangle"/>
            <p:cNvSpPr/>
            <p:nvPr/>
          </p:nvSpPr>
          <p:spPr>
            <a:xfrm>
              <a:off x="0" y="0"/>
              <a:ext cx="7194363" cy="1251287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pic>
          <p:nvPicPr>
            <p:cNvPr id="4077" name="IMG_1716.jpg" descr="IMG_1716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9669" t="19056" r="23118" b="15202"/>
            <a:stretch>
              <a:fillRect/>
            </a:stretch>
          </p:blipFill>
          <p:spPr>
            <a:xfrm>
              <a:off x="947150" y="1628322"/>
              <a:ext cx="1936738" cy="35957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78" name="IMG_1701.jpg" descr="IMG_1701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0590" t="13683" r="25082" b="42804"/>
            <a:stretch>
              <a:fillRect/>
            </a:stretch>
          </p:blipFill>
          <p:spPr>
            <a:xfrm>
              <a:off x="397876" y="5792972"/>
              <a:ext cx="3035183" cy="22344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079" name="IMG_1714.jpg" descr="IMG_1714.jp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21282" t="0" r="17758" b="0"/>
            <a:stretch>
              <a:fillRect/>
            </a:stretch>
          </p:blipFill>
          <p:spPr>
            <a:xfrm rot="34274">
              <a:off x="295680" y="8131918"/>
              <a:ext cx="3239581" cy="3985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081" name="Rectangle"/>
          <p:cNvSpPr/>
          <p:nvPr/>
        </p:nvSpPr>
        <p:spPr>
          <a:xfrm>
            <a:off x="17075171" y="3481863"/>
            <a:ext cx="1002839" cy="17645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1250 0.000000" origin="layout" pathEditMode="relative">
                                      <p:cBhvr>
                                        <p:cTn id="6" dur="499" fill="hold"/>
                                        <p:tgtEl>
                                          <p:spTgt spid="4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0" fill="hold"/>
                                        <p:tgtEl>
                                          <p:spTgt spid="4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fill="hold"/>
                                        <p:tgtEl>
                                          <p:spTgt spid="4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499"/>
                                        <p:tgtEl>
                                          <p:spTgt spid="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99"/>
                            </p:stCondLst>
                            <p:childTnLst>
                              <p:par>
                                <p:cTn id="19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499"/>
                                        <p:tgtEl>
                                          <p:spTgt spid="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-0.000486 0.091920 0.020275 0.180164 0.057429 0.244095 C 0.093997 0.307018 0.142660 0.339693 0.187059 0.383402 C 0.211983 0.407938 0.235701 0.436160 0.257961 0.467770" origin="layout" pathEditMode="relative">
                                      <p:cBhvr>
                                        <p:cTn id="25" dur="1000" fill="hold"/>
                                        <p:tgtEl>
                                          <p:spTgt spid="4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mph" nodeType="withEffect" presetSubtype="0" presetID="6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4053"/>
                                        </p:tgtEl>
                                      </p:cBhvr>
                                      <p:by x="50151" y="5015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53" grpId="4"/>
      <p:bldP build="whole" bldLvl="1" animBg="1" rev="0" advAuto="0" spid="4052" grpId="3"/>
      <p:bldP build="whole" bldLvl="1" animBg="1" rev="0" advAuto="0" spid="4053" grpId="6"/>
      <p:bldP build="whole" bldLvl="1" animBg="1" rev="0" advAuto="0" spid="4081" grpId="2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chemeClr val="accent1">
            <a:hueOff val="203473"/>
            <a:lumOff val="-13814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3" name="Rectangle"/>
          <p:cNvSpPr/>
          <p:nvPr/>
        </p:nvSpPr>
        <p:spPr>
          <a:xfrm>
            <a:off x="6089650" y="6137799"/>
            <a:ext cx="12204701" cy="2164466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>
                <a:latin typeface="Monaco"/>
                <a:ea typeface="Monaco"/>
                <a:cs typeface="Monaco"/>
                <a:sym typeface="Monaco"/>
              </a:defRPr>
            </a:pPr>
          </a:p>
        </p:txBody>
      </p:sp>
      <p:graphicFrame>
        <p:nvGraphicFramePr>
          <p:cNvPr id="4084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11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800">
                          <a:solidFill>
                            <a:srgbClr val="FFFFFF"/>
                          </a:solidFill>
                          <a:sym typeface="Helvetica Light"/>
                        </a:rPr>
                        <a:t>01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S1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S0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300">
                          <a:solidFill>
                            <a:srgbClr val="FFFFFF"/>
                          </a:solidFill>
                          <a:sym typeface="Helvetica Light"/>
                        </a:rPr>
                        <a:t>BG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</a:tr>
            </a:tbl>
          </a:graphicData>
        </a:graphic>
      </p:graphicFrame>
      <p:graphicFrame>
        <p:nvGraphicFramePr>
          <p:cNvPr id="4085" name="Table"/>
          <p:cNvGraphicFramePr/>
          <p:nvPr/>
        </p:nvGraphicFramePr>
        <p:xfrm>
          <a:off x="6096000" y="6159500"/>
          <a:ext cx="13406731" cy="77234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</a:tcPr>
                </a:tc>
              </a:tr>
              <a:tr h="698500"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6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3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6D6"/>
                      </a:solidFill>
                      <a:miter lim="400000"/>
                    </a:lnR>
                    <a:lnT w="50800">
                      <a:solidFill>
                        <a:srgbClr val="D6D7D6"/>
                      </a:solidFill>
                      <a:miter lim="400000"/>
                    </a:lnT>
                    <a:lnB w="508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086" name="Line"/>
          <p:cNvSpPr/>
          <p:nvPr/>
        </p:nvSpPr>
        <p:spPr>
          <a:xfrm>
            <a:off x="6105419" y="7534044"/>
            <a:ext cx="1217316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4087" name="Circle"/>
          <p:cNvSpPr/>
          <p:nvPr/>
        </p:nvSpPr>
        <p:spPr>
          <a:xfrm>
            <a:off x="6276049" y="7706379"/>
            <a:ext cx="393701" cy="393701"/>
          </a:xfrm>
          <a:prstGeom prst="ellipse">
            <a:avLst/>
          </a:prstGeom>
          <a:solidFill>
            <a:schemeClr val="accent3">
              <a:hueOff val="-499813"/>
              <a:satOff val="-5228"/>
              <a:lumOff val="24899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4088" name="LCD"/>
          <p:cNvSpPr txBox="1"/>
          <p:nvPr/>
        </p:nvSpPr>
        <p:spPr>
          <a:xfrm>
            <a:off x="11479212" y="12065899"/>
            <a:ext cx="1425576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/>
            <a:r>
              <a:t>LCD</a:t>
            </a:r>
          </a:p>
        </p:txBody>
      </p:sp>
      <p:sp>
        <p:nvSpPr>
          <p:cNvPr id="4089" name="Pixel FIFO"/>
          <p:cNvSpPr txBox="1"/>
          <p:nvPr/>
        </p:nvSpPr>
        <p:spPr>
          <a:xfrm>
            <a:off x="10561594" y="7450792"/>
            <a:ext cx="3260812" cy="904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Pixel FIFO</a:t>
            </a:r>
          </a:p>
        </p:txBody>
      </p:sp>
      <p:sp>
        <p:nvSpPr>
          <p:cNvPr id="4090" name="Line"/>
          <p:cNvSpPr/>
          <p:nvPr/>
        </p:nvSpPr>
        <p:spPr>
          <a:xfrm flipV="1">
            <a:off x="12192000" y="5742547"/>
            <a:ext cx="1" cy="171949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4091" name="Table"/>
          <p:cNvGraphicFramePr/>
          <p:nvPr/>
        </p:nvGraphicFramePr>
        <p:xfrm>
          <a:off x="362750" y="13086484"/>
          <a:ext cx="13406731" cy="7723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FC79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351A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3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531B9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531B93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3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FD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7A81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433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424242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FF8AD8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T w="12700">
                      <a:solidFill>
                        <a:srgbClr val="D6D6D6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6D6D6"/>
                      </a:solidFill>
                      <a:miter lim="400000"/>
                    </a:lnL>
                    <a:lnR w="12700">
                      <a:solidFill>
                        <a:srgbClr val="D6D6D6"/>
                      </a:solidFill>
                      <a:miter lim="400000"/>
                    </a:lnR>
                    <a:lnT w="12700">
                      <a:solidFill>
                        <a:srgbClr val="D6D6D6"/>
                      </a:solidFill>
                      <a:miter lim="400000"/>
                    </a:lnT>
                    <a:lnB w="12700">
                      <a:solidFill>
                        <a:srgbClr val="D6D6D6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4092" name="Rectangle"/>
          <p:cNvSpPr/>
          <p:nvPr/>
        </p:nvSpPr>
        <p:spPr>
          <a:xfrm>
            <a:off x="4806950" y="5149850"/>
            <a:ext cx="1270000" cy="3416300"/>
          </a:xfrm>
          <a:prstGeom prst="rect">
            <a:avLst/>
          </a:prstGeom>
          <a:solidFill>
            <a:schemeClr val="accent1">
              <a:hueOff val="203473"/>
              <a:lumOff val="-13814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graphicFrame>
        <p:nvGraphicFramePr>
          <p:cNvPr id="4093" name="Table"/>
          <p:cNvGraphicFramePr/>
          <p:nvPr/>
        </p:nvGraphicFramePr>
        <p:xfrm>
          <a:off x="5314950" y="6508750"/>
          <a:ext cx="762000" cy="698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762000"/>
              </a:tblGrid>
              <a:tr h="698500">
                <a:tc>
                  <a:txBody>
                    <a:bodyPr/>
                    <a:lstStyle/>
                    <a:p>
                      <a:pPr defTabSz="914400">
                        <a:defRPr sz="3800">
                          <a:sym typeface="Helvetica Light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D6D7D6"/>
                      </a:solidFill>
                      <a:miter lim="400000"/>
                    </a:lnL>
                    <a:lnR w="50800">
                      <a:solidFill>
                        <a:srgbClr val="D6D7D6"/>
                      </a:solidFill>
                      <a:miter lim="400000"/>
                    </a:lnR>
                    <a:lnT w="50800">
                      <a:solidFill>
                        <a:srgbClr val="D6D6D6"/>
                      </a:solidFill>
                      <a:miter lim="400000"/>
                    </a:lnT>
                    <a:lnB w="50800">
                      <a:solidFill>
                        <a:srgbClr val="D6D7D6"/>
                      </a:solidFill>
                      <a:miter lim="400000"/>
                    </a:lnB>
                    <a:solidFill>
                      <a:srgbClr val="FF8AD8"/>
                    </a:solidFill>
                  </a:tcPr>
                </a:tc>
              </a:tr>
            </a:tbl>
          </a:graphicData>
        </a:graphic>
      </p:graphicFrame>
      <p:grpSp>
        <p:nvGrpSpPr>
          <p:cNvPr id="4112" name="Group"/>
          <p:cNvGrpSpPr/>
          <p:nvPr/>
        </p:nvGrpSpPr>
        <p:grpSpPr>
          <a:xfrm>
            <a:off x="6378586" y="2605087"/>
            <a:ext cx="11602755" cy="2663488"/>
            <a:chOff x="0" y="0"/>
            <a:chExt cx="11602753" cy="2663486"/>
          </a:xfrm>
        </p:grpSpPr>
        <p:graphicFrame>
          <p:nvGraphicFramePr>
            <p:cNvPr id="4094" name="Table"/>
            <p:cNvGraphicFramePr/>
            <p:nvPr/>
          </p:nvGraphicFramePr>
          <p:xfrm>
            <a:off x="4320059" y="1026959"/>
            <a:ext cx="3048001" cy="69850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73FD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531B93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424242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4095" name="S0"/>
            <p:cNvSpPr txBox="1"/>
            <p:nvPr/>
          </p:nvSpPr>
          <p:spPr>
            <a:xfrm>
              <a:off x="5395749" y="0"/>
              <a:ext cx="89662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S0</a:t>
              </a:r>
            </a:p>
          </p:txBody>
        </p:sp>
        <p:sp>
          <p:nvSpPr>
            <p:cNvPr id="4096" name="00"/>
            <p:cNvSpPr txBox="1"/>
            <p:nvPr/>
          </p:nvSpPr>
          <p:spPr>
            <a:xfrm>
              <a:off x="4220667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00</a:t>
              </a:r>
            </a:p>
          </p:txBody>
        </p:sp>
        <p:sp>
          <p:nvSpPr>
            <p:cNvPr id="4097" name="01"/>
            <p:cNvSpPr txBox="1"/>
            <p:nvPr/>
          </p:nvSpPr>
          <p:spPr>
            <a:xfrm>
              <a:off x="5005278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01</a:t>
              </a:r>
            </a:p>
          </p:txBody>
        </p:sp>
        <p:sp>
          <p:nvSpPr>
            <p:cNvPr id="4098" name="10"/>
            <p:cNvSpPr txBox="1"/>
            <p:nvPr/>
          </p:nvSpPr>
          <p:spPr>
            <a:xfrm>
              <a:off x="5762834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10</a:t>
              </a:r>
            </a:p>
          </p:txBody>
        </p:sp>
        <p:sp>
          <p:nvSpPr>
            <p:cNvPr id="4099" name="11"/>
            <p:cNvSpPr txBox="1"/>
            <p:nvPr/>
          </p:nvSpPr>
          <p:spPr>
            <a:xfrm>
              <a:off x="6520390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11</a:t>
              </a:r>
            </a:p>
          </p:txBody>
        </p:sp>
        <p:graphicFrame>
          <p:nvGraphicFramePr>
            <p:cNvPr id="4100" name="Table"/>
            <p:cNvGraphicFramePr/>
            <p:nvPr/>
          </p:nvGraphicFramePr>
          <p:xfrm>
            <a:off x="8540727" y="1026959"/>
            <a:ext cx="3048001" cy="69850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FF8AD8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7A81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000000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4101" name="S1"/>
            <p:cNvSpPr txBox="1"/>
            <p:nvPr/>
          </p:nvSpPr>
          <p:spPr>
            <a:xfrm>
              <a:off x="9616417" y="0"/>
              <a:ext cx="89662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S1</a:t>
              </a:r>
            </a:p>
          </p:txBody>
        </p:sp>
        <p:sp>
          <p:nvSpPr>
            <p:cNvPr id="4102" name="00"/>
            <p:cNvSpPr txBox="1"/>
            <p:nvPr/>
          </p:nvSpPr>
          <p:spPr>
            <a:xfrm>
              <a:off x="8441335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00</a:t>
              </a:r>
            </a:p>
          </p:txBody>
        </p:sp>
        <p:sp>
          <p:nvSpPr>
            <p:cNvPr id="4103" name="01"/>
            <p:cNvSpPr txBox="1"/>
            <p:nvPr/>
          </p:nvSpPr>
          <p:spPr>
            <a:xfrm>
              <a:off x="9225946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01</a:t>
              </a:r>
            </a:p>
          </p:txBody>
        </p:sp>
        <p:sp>
          <p:nvSpPr>
            <p:cNvPr id="4104" name="10"/>
            <p:cNvSpPr txBox="1"/>
            <p:nvPr/>
          </p:nvSpPr>
          <p:spPr>
            <a:xfrm>
              <a:off x="9983502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10</a:t>
              </a:r>
            </a:p>
          </p:txBody>
        </p:sp>
        <p:sp>
          <p:nvSpPr>
            <p:cNvPr id="4105" name="11"/>
            <p:cNvSpPr txBox="1"/>
            <p:nvPr/>
          </p:nvSpPr>
          <p:spPr>
            <a:xfrm>
              <a:off x="10741058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11</a:t>
              </a:r>
            </a:p>
          </p:txBody>
        </p:sp>
        <p:graphicFrame>
          <p:nvGraphicFramePr>
            <p:cNvPr id="4106" name="Table"/>
            <p:cNvGraphicFramePr/>
            <p:nvPr/>
          </p:nvGraphicFramePr>
          <p:xfrm>
            <a:off x="99390" y="1026959"/>
            <a:ext cx="3048001" cy="698501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0" rtl="0">
                  <a:tableStyleId>{4C3C2611-4C71-4FC5-86AE-919BDF0F9419}</a:tableStyleId>
                </a:tblPr>
                <a:tblGrid>
                  <a:gridCol w="762000"/>
                  <a:gridCol w="762000"/>
                  <a:gridCol w="762000"/>
                  <a:gridCol w="762000"/>
                </a:tblGrid>
                <a:tr h="698500"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351A00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0433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7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00FD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defTabSz="914400">
                          <a:defRPr sz="3800"/>
                        </a:pPr>
                      </a:p>
                    </a:txBody>
                    <a:tcPr marL="50800" marR="50800" marT="50800" marB="50800" anchor="ctr" anchorCtr="0" horzOverflow="overflow">
                      <a:lnL w="50800">
                        <a:solidFill>
                          <a:srgbClr val="D6D7D6"/>
                        </a:solidFill>
                        <a:miter lim="400000"/>
                      </a:lnL>
                      <a:lnR w="50800">
                        <a:solidFill>
                          <a:srgbClr val="D6D6D6"/>
                        </a:solidFill>
                        <a:miter lim="400000"/>
                      </a:lnR>
                      <a:lnT w="50800">
                        <a:solidFill>
                          <a:srgbClr val="D6D6D6"/>
                        </a:solidFill>
                        <a:miter lim="400000"/>
                      </a:lnT>
                      <a:lnB w="50800">
                        <a:solidFill>
                          <a:srgbClr val="D6D7D6"/>
                        </a:solidFill>
                        <a:miter lim="400000"/>
                      </a:lnB>
                      <a:solidFill>
                        <a:srgbClr val="FFFC79"/>
                      </a:solidFill>
                    </a:tcPr>
                  </a:tc>
                </a:tr>
              </a:tbl>
            </a:graphicData>
          </a:graphic>
        </p:graphicFrame>
        <p:sp>
          <p:nvSpPr>
            <p:cNvPr id="4107" name="BG"/>
            <p:cNvSpPr txBox="1"/>
            <p:nvPr/>
          </p:nvSpPr>
          <p:spPr>
            <a:xfrm>
              <a:off x="1086816" y="0"/>
              <a:ext cx="1073151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BG</a:t>
              </a:r>
            </a:p>
          </p:txBody>
        </p:sp>
        <p:sp>
          <p:nvSpPr>
            <p:cNvPr id="4108" name="00"/>
            <p:cNvSpPr txBox="1"/>
            <p:nvPr/>
          </p:nvSpPr>
          <p:spPr>
            <a:xfrm>
              <a:off x="-1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00</a:t>
              </a:r>
            </a:p>
          </p:txBody>
        </p:sp>
        <p:sp>
          <p:nvSpPr>
            <p:cNvPr id="4109" name="01"/>
            <p:cNvSpPr txBox="1"/>
            <p:nvPr/>
          </p:nvSpPr>
          <p:spPr>
            <a:xfrm>
              <a:off x="784611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01</a:t>
              </a:r>
            </a:p>
          </p:txBody>
        </p:sp>
        <p:sp>
          <p:nvSpPr>
            <p:cNvPr id="4110" name="10"/>
            <p:cNvSpPr txBox="1"/>
            <p:nvPr/>
          </p:nvSpPr>
          <p:spPr>
            <a:xfrm>
              <a:off x="1542167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10</a:t>
              </a:r>
            </a:p>
          </p:txBody>
        </p:sp>
        <p:sp>
          <p:nvSpPr>
            <p:cNvPr id="4111" name="11"/>
            <p:cNvSpPr txBox="1"/>
            <p:nvPr/>
          </p:nvSpPr>
          <p:spPr>
            <a:xfrm>
              <a:off x="2299723" y="1758611"/>
              <a:ext cx="861696" cy="904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/>
            <a:p>
              <a:pPr/>
              <a:r>
                <a:t>11</a:t>
              </a:r>
            </a:p>
          </p:txBody>
        </p:sp>
      </p:grpSp>
      <p:grpSp>
        <p:nvGrpSpPr>
          <p:cNvPr id="4115" name="Group"/>
          <p:cNvGrpSpPr/>
          <p:nvPr/>
        </p:nvGrpSpPr>
        <p:grpSpPr>
          <a:xfrm>
            <a:off x="319728" y="349124"/>
            <a:ext cx="5731502" cy="1710901"/>
            <a:chOff x="0" y="0"/>
            <a:chExt cx="5731500" cy="1710899"/>
          </a:xfrm>
        </p:grpSpPr>
        <p:sp>
          <p:nvSpPr>
            <p:cNvPr id="4113" name="Rectangle"/>
            <p:cNvSpPr/>
            <p:nvPr/>
          </p:nvSpPr>
          <p:spPr>
            <a:xfrm>
              <a:off x="12272" y="0"/>
              <a:ext cx="5706956" cy="1710900"/>
            </a:xfrm>
            <a:prstGeom prst="rect">
              <a:avLst/>
            </a:prstGeom>
            <a:solidFill>
              <a:schemeClr val="accent1"/>
            </a:solidFill>
            <a:ln w="508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4114" name="Colorization"/>
            <p:cNvSpPr txBox="1"/>
            <p:nvPr/>
          </p:nvSpPr>
          <p:spPr>
            <a:xfrm>
              <a:off x="0" y="320462"/>
              <a:ext cx="5731501" cy="1069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 b="1" sz="6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Colorization</a:t>
              </a:r>
            </a:p>
          </p:txBody>
        </p:sp>
      </p:grpSp>
      <p:grpSp>
        <p:nvGrpSpPr>
          <p:cNvPr id="4120" name="Group"/>
          <p:cNvGrpSpPr/>
          <p:nvPr/>
        </p:nvGrpSpPr>
        <p:grpSpPr>
          <a:xfrm>
            <a:off x="20835945" y="-1093984"/>
            <a:ext cx="7194363" cy="12512880"/>
            <a:chOff x="0" y="0"/>
            <a:chExt cx="7194362" cy="12512878"/>
          </a:xfrm>
        </p:grpSpPr>
        <p:sp>
          <p:nvSpPr>
            <p:cNvPr id="4116" name="Rectangle"/>
            <p:cNvSpPr/>
            <p:nvPr/>
          </p:nvSpPr>
          <p:spPr>
            <a:xfrm>
              <a:off x="0" y="0"/>
              <a:ext cx="7194363" cy="1251287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pic>
          <p:nvPicPr>
            <p:cNvPr id="4117" name="IMG_1716.jpg" descr="IMG_1716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29669" t="19056" r="23118" b="15202"/>
            <a:stretch>
              <a:fillRect/>
            </a:stretch>
          </p:blipFill>
          <p:spPr>
            <a:xfrm>
              <a:off x="947150" y="1628322"/>
              <a:ext cx="1936738" cy="35957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18" name="IMG_1701.jpg" descr="IMG_1701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0590" t="13683" r="25082" b="42804"/>
            <a:stretch>
              <a:fillRect/>
            </a:stretch>
          </p:blipFill>
          <p:spPr>
            <a:xfrm>
              <a:off x="397876" y="5792972"/>
              <a:ext cx="3035183" cy="22344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19" name="IMG_1714.jpg" descr="IMG_1714.jp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21282" t="0" r="17758" b="0"/>
            <a:stretch>
              <a:fillRect/>
            </a:stretch>
          </p:blipFill>
          <p:spPr>
            <a:xfrm rot="34274">
              <a:off x="295680" y="8131918"/>
              <a:ext cx="3239581" cy="398578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121" name="Rectangle"/>
          <p:cNvSpPr/>
          <p:nvPr/>
        </p:nvSpPr>
        <p:spPr>
          <a:xfrm>
            <a:off x="15563871" y="3481863"/>
            <a:ext cx="1002839" cy="1764522"/>
          </a:xfrm>
          <a:prstGeom prst="rect">
            <a:avLst/>
          </a:prstGeom>
          <a:ln w="63500">
            <a:solidFill>
              <a:srgbClr val="FFFB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31250 0.000000" origin="layout" pathEditMode="relative">
                                      <p:cBhvr>
                                        <p:cTn id="6" dur="499" fill="hold"/>
                                        <p:tgtEl>
                                          <p:spTgt spid="4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7" dur="499"/>
                                        <p:tgtEl>
                                          <p:spTgt spid="4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99"/>
                            </p:stCondLst>
                            <p:childTnLst>
                              <p:par>
                                <p:cTn id="19" presetClass="entr" nodeType="afterEffect" presetID="9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1" dur="499"/>
                                        <p:tgtEl>
                                          <p:spTgt spid="4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C 0.000349 0.091623 0.020981 0.179315 0.057429 0.244095 C 0.093475 0.308160 0.141427 0.343523 0.187059 0.383402 C 0.216622 0.409237 0.245526 0.437388 0.273687 0.467770" origin="layout" pathEditMode="relative">
                                      <p:cBhvr>
                                        <p:cTn id="25" dur="1000" fill="hold"/>
                                        <p:tgtEl>
                                          <p:spTgt spid="40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mph" nodeType="withEffect" presetSubtype="0" presetID="6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4093"/>
                                        </p:tgtEl>
                                      </p:cBhvr>
                                      <p:by x="50151" y="5015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93" grpId="4"/>
      <p:bldP build="whole" bldLvl="1" animBg="1" rev="0" advAuto="0" spid="4093" grpId="6"/>
      <p:bldP build="whole" bldLvl="1" animBg="1" rev="0" advAuto="0" spid="4092" grpId="3"/>
      <p:bldP build="whole" bldLvl="1" animBg="1" rev="0" advAuto="0" spid="4121" grpId="2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29336" y="-463998"/>
            <a:ext cx="19525328" cy="14643996"/>
          </a:xfrm>
          <a:prstGeom prst="rect">
            <a:avLst/>
          </a:prstGeom>
          <a:ln w="12700">
            <a:miter lim="400000"/>
          </a:ln>
        </p:spPr>
      </p:pic>
      <p:sp>
        <p:nvSpPr>
          <p:cNvPr id="4124" name="End of the technical part"/>
          <p:cNvSpPr txBox="1"/>
          <p:nvPr/>
        </p:nvSpPr>
        <p:spPr>
          <a:xfrm>
            <a:off x="4635408" y="1608731"/>
            <a:ext cx="15113184" cy="10506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22500">
                <a:latin typeface="Trattatello"/>
                <a:ea typeface="Trattatello"/>
                <a:cs typeface="Trattatello"/>
                <a:sym typeface="Trattatello"/>
              </a:defRPr>
            </a:lvl1pPr>
          </a:lstStyle>
          <a:p>
            <a:pPr/>
            <a:r>
              <a:t>End of the technical part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med" advClick="1" p14:dur="1000">
        <p15:prstTrans prst="fallOver"/>
      </p:transition>
    </mc:Choice>
    <mc:Fallback>
      <p:transition spd="med">
        <p:fade/>
      </p:transition>
    </mc:Fallback>
  </mc:AlternateContent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" name="Development"/>
          <p:cNvSpPr/>
          <p:nvPr/>
        </p:nvSpPr>
        <p:spPr>
          <a:xfrm>
            <a:off x="5836145" y="5924480"/>
            <a:ext cx="12711711" cy="1867041"/>
          </a:xfrm>
          <a:prstGeom prst="rect">
            <a:avLst/>
          </a:prstGeom>
          <a:solidFill>
            <a:srgbClr val="53585F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Development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8" name="https://github.com/bentley/rgbds"/>
          <p:cNvSpPr txBox="1"/>
          <p:nvPr/>
        </p:nvSpPr>
        <p:spPr>
          <a:xfrm>
            <a:off x="6635412" y="11915547"/>
            <a:ext cx="10920985" cy="103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800" u="sng">
                <a:hlinkClick r:id="rId2" invalidUrl="" action="" tgtFrame="" tooltip="" history="1" highlightClick="0" endSnd="0"/>
              </a:defRPr>
            </a:lvl1pPr>
          </a:lstStyle>
          <a:p>
            <a:pPr defTabSz="914400"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https://github.com/bentley/rgbds</a:t>
            </a:r>
          </a:p>
        </p:txBody>
      </p:sp>
      <p:sp>
        <p:nvSpPr>
          <p:cNvPr id="4129" name="$ rgbasm…"/>
          <p:cNvSpPr txBox="1"/>
          <p:nvPr/>
        </p:nvSpPr>
        <p:spPr>
          <a:xfrm>
            <a:off x="798066" y="3828142"/>
            <a:ext cx="22787869" cy="6569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$ rgbasm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Usage: rgbasm [-hv] [-b chars] [-Dname[=value]] [-g chars] [-i path]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  [-o outfile] [-p pad_value] file.asm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$ rgblink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usage: rgblink [-t] [-m mapfile] [-n symfile] [-o outfile] [-p pad_value]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   [-s symbol] file [...]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$ rgbfix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usage: rgbfix [-Ccjsv] [-i game_id] [-k licensee_str] [-l licensee_id]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  [-m mbc_type] [-n rom_version] [-p pad_value] [-r ram_size]</a:t>
            </a:r>
          </a:p>
          <a:p>
            <a:pPr algn="l">
              <a:defRPr sz="4000">
                <a:latin typeface="Menlo"/>
                <a:ea typeface="Menlo"/>
                <a:cs typeface="Menlo"/>
                <a:sym typeface="Menlo"/>
              </a:defRPr>
            </a:pPr>
            <a:r>
              <a:t>              [-t title_str] file</a:t>
            </a:r>
          </a:p>
        </p:txBody>
      </p:sp>
      <p:sp>
        <p:nvSpPr>
          <p:cNvPr id="4130" name="Rednex Game Boy Development System"/>
          <p:cNvSpPr/>
          <p:nvPr/>
        </p:nvSpPr>
        <p:spPr>
          <a:xfrm>
            <a:off x="1766588" y="399980"/>
            <a:ext cx="20850825" cy="1867040"/>
          </a:xfrm>
          <a:prstGeom prst="rect">
            <a:avLst/>
          </a:prstGeom>
          <a:solidFill>
            <a:srgbClr val="53585F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Rednex Game Boy Development System </a:t>
            </a:r>
          </a:p>
        </p:txBody>
      </p:sp>
      <p:sp>
        <p:nvSpPr>
          <p:cNvPr id="4131" name="Line"/>
          <p:cNvSpPr/>
          <p:nvPr/>
        </p:nvSpPr>
        <p:spPr>
          <a:xfrm>
            <a:off x="-76096" y="3568281"/>
            <a:ext cx="2453619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  <p:sp>
        <p:nvSpPr>
          <p:cNvPr id="4132" name="Line"/>
          <p:cNvSpPr/>
          <p:nvPr/>
        </p:nvSpPr>
        <p:spPr>
          <a:xfrm>
            <a:off x="-172191" y="10172281"/>
            <a:ext cx="24536192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600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4" name="Screen Shot 2016-12-28 at 2.55.02 AM.png" descr="Screen Shot 2016-12-28 at 2.55.0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36417" y="2230161"/>
            <a:ext cx="25864645" cy="10360766"/>
          </a:xfrm>
          <a:prstGeom prst="rect">
            <a:avLst/>
          </a:prstGeom>
          <a:ln w="12700">
            <a:miter lim="400000"/>
          </a:ln>
        </p:spPr>
      </p:pic>
      <p:sp>
        <p:nvSpPr>
          <p:cNvPr id="4135" name="http://bgb.bircd.org/"/>
          <p:cNvSpPr txBox="1"/>
          <p:nvPr/>
        </p:nvSpPr>
        <p:spPr>
          <a:xfrm>
            <a:off x="8554891" y="11915547"/>
            <a:ext cx="7082029" cy="103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914400">
              <a:defRPr sz="3800"/>
            </a:pPr>
            <a:r>
              <a:rPr sz="5800" u="sng">
                <a:hlinkClick r:id="rId3" invalidUrl="" action="" tgtFrame="" tooltip="" history="1" highlightClick="0" endSnd="0"/>
              </a:rPr>
              <a:t>http://bgb.bircd.org/</a:t>
            </a:r>
            <a:r>
              <a:t>  </a:t>
            </a:r>
          </a:p>
        </p:txBody>
      </p:sp>
      <p:sp>
        <p:nvSpPr>
          <p:cNvPr id="4136" name="BGB Emulator/Debugger"/>
          <p:cNvSpPr/>
          <p:nvPr/>
        </p:nvSpPr>
        <p:spPr>
          <a:xfrm>
            <a:off x="5696841" y="399980"/>
            <a:ext cx="12990318" cy="1867040"/>
          </a:xfrm>
          <a:prstGeom prst="rect">
            <a:avLst/>
          </a:prstGeom>
          <a:solidFill>
            <a:srgbClr val="53585F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BGB Emulator/Debugger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l"/>
      </p:transition>
    </mc:Choice>
    <mc:Fallback>
      <p:transition spd="fast">
        <p:fade/>
      </p:transition>
    </mc:Fallback>
  </mc:AlternateContent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8" name="https://krikzz.com/"/>
          <p:cNvSpPr txBox="1"/>
          <p:nvPr/>
        </p:nvSpPr>
        <p:spPr>
          <a:xfrm>
            <a:off x="9030099" y="11915547"/>
            <a:ext cx="6131612" cy="103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5800" u="sng">
                <a:hlinkClick r:id="rId2" invalidUrl="" action="" tgtFrame="" tooltip="" history="1" highlightClick="0" endSnd="0"/>
              </a:defRPr>
            </a:lvl1pPr>
          </a:lstStyle>
          <a:p>
            <a:pPr defTabSz="914400"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https://krikzz.com/</a:t>
            </a:r>
          </a:p>
        </p:txBody>
      </p:sp>
      <p:pic>
        <p:nvPicPr>
          <p:cNvPr id="4139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16893" t="10437" r="14821" b="9231"/>
          <a:stretch>
            <a:fillRect/>
          </a:stretch>
        </p:blipFill>
        <p:spPr>
          <a:xfrm>
            <a:off x="8172024" y="2754191"/>
            <a:ext cx="8039952" cy="86995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3" h="21599" fill="norm" stroke="1" extrusionOk="0">
                <a:moveTo>
                  <a:pt x="5380" y="1"/>
                </a:moveTo>
                <a:cubicBezTo>
                  <a:pt x="4051" y="-1"/>
                  <a:pt x="2915" y="7"/>
                  <a:pt x="2214" y="28"/>
                </a:cubicBezTo>
                <a:cubicBezTo>
                  <a:pt x="870" y="68"/>
                  <a:pt x="637" y="92"/>
                  <a:pt x="418" y="211"/>
                </a:cubicBezTo>
                <a:cubicBezTo>
                  <a:pt x="92" y="387"/>
                  <a:pt x="1" y="473"/>
                  <a:pt x="0" y="1201"/>
                </a:cubicBezTo>
                <a:cubicBezTo>
                  <a:pt x="-1" y="1444"/>
                  <a:pt x="8" y="1758"/>
                  <a:pt x="22" y="2170"/>
                </a:cubicBezTo>
                <a:cubicBezTo>
                  <a:pt x="69" y="3595"/>
                  <a:pt x="103" y="4302"/>
                  <a:pt x="154" y="4901"/>
                </a:cubicBezTo>
                <a:cubicBezTo>
                  <a:pt x="292" y="6511"/>
                  <a:pt x="495" y="10693"/>
                  <a:pt x="583" y="13254"/>
                </a:cubicBezTo>
                <a:cubicBezTo>
                  <a:pt x="589" y="13265"/>
                  <a:pt x="596" y="13279"/>
                  <a:pt x="603" y="13299"/>
                </a:cubicBezTo>
                <a:cubicBezTo>
                  <a:pt x="623" y="13356"/>
                  <a:pt x="676" y="14568"/>
                  <a:pt x="720" y="15993"/>
                </a:cubicBezTo>
                <a:cubicBezTo>
                  <a:pt x="809" y="18840"/>
                  <a:pt x="925" y="20631"/>
                  <a:pt x="1037" y="20910"/>
                </a:cubicBezTo>
                <a:cubicBezTo>
                  <a:pt x="1128" y="21137"/>
                  <a:pt x="1246" y="21217"/>
                  <a:pt x="2244" y="21264"/>
                </a:cubicBezTo>
                <a:cubicBezTo>
                  <a:pt x="2325" y="21265"/>
                  <a:pt x="2420" y="21265"/>
                  <a:pt x="2476" y="21274"/>
                </a:cubicBezTo>
                <a:cubicBezTo>
                  <a:pt x="2932" y="21291"/>
                  <a:pt x="3531" y="21305"/>
                  <a:pt x="4355" y="21321"/>
                </a:cubicBezTo>
                <a:cubicBezTo>
                  <a:pt x="4922" y="21332"/>
                  <a:pt x="5439" y="21343"/>
                  <a:pt x="6077" y="21356"/>
                </a:cubicBezTo>
                <a:cubicBezTo>
                  <a:pt x="7191" y="21360"/>
                  <a:pt x="8647" y="21378"/>
                  <a:pt x="10454" y="21413"/>
                </a:cubicBezTo>
                <a:cubicBezTo>
                  <a:pt x="12245" y="21447"/>
                  <a:pt x="14702" y="21494"/>
                  <a:pt x="15916" y="21517"/>
                </a:cubicBezTo>
                <a:cubicBezTo>
                  <a:pt x="16549" y="21529"/>
                  <a:pt x="16837" y="21541"/>
                  <a:pt x="17163" y="21553"/>
                </a:cubicBezTo>
                <a:cubicBezTo>
                  <a:pt x="17308" y="21555"/>
                  <a:pt x="17611" y="21560"/>
                  <a:pt x="17732" y="21563"/>
                </a:cubicBezTo>
                <a:lnTo>
                  <a:pt x="19867" y="21599"/>
                </a:lnTo>
                <a:cubicBezTo>
                  <a:pt x="19945" y="21592"/>
                  <a:pt x="19997" y="21581"/>
                  <a:pt x="20032" y="21568"/>
                </a:cubicBezTo>
                <a:lnTo>
                  <a:pt x="20024" y="21372"/>
                </a:lnTo>
                <a:cubicBezTo>
                  <a:pt x="20019" y="21246"/>
                  <a:pt x="20071" y="20522"/>
                  <a:pt x="20140" y="19761"/>
                </a:cubicBezTo>
                <a:cubicBezTo>
                  <a:pt x="20194" y="19173"/>
                  <a:pt x="20304" y="17770"/>
                  <a:pt x="20402" y="16508"/>
                </a:cubicBezTo>
                <a:cubicBezTo>
                  <a:pt x="20431" y="16138"/>
                  <a:pt x="20452" y="15906"/>
                  <a:pt x="20479" y="15554"/>
                </a:cubicBezTo>
                <a:cubicBezTo>
                  <a:pt x="20545" y="14686"/>
                  <a:pt x="20610" y="13928"/>
                  <a:pt x="20663" y="13397"/>
                </a:cubicBezTo>
                <a:cubicBezTo>
                  <a:pt x="20668" y="13291"/>
                  <a:pt x="20674" y="13208"/>
                  <a:pt x="20678" y="13095"/>
                </a:cubicBezTo>
                <a:cubicBezTo>
                  <a:pt x="20700" y="12482"/>
                  <a:pt x="20716" y="12201"/>
                  <a:pt x="20748" y="12059"/>
                </a:cubicBezTo>
                <a:cubicBezTo>
                  <a:pt x="20818" y="11252"/>
                  <a:pt x="21070" y="7894"/>
                  <a:pt x="21122" y="7077"/>
                </a:cubicBezTo>
                <a:cubicBezTo>
                  <a:pt x="21150" y="6640"/>
                  <a:pt x="21205" y="6245"/>
                  <a:pt x="21244" y="6199"/>
                </a:cubicBezTo>
                <a:cubicBezTo>
                  <a:pt x="21284" y="6153"/>
                  <a:pt x="21294" y="6020"/>
                  <a:pt x="21267" y="5903"/>
                </a:cubicBezTo>
                <a:cubicBezTo>
                  <a:pt x="21238" y="5782"/>
                  <a:pt x="21251" y="5652"/>
                  <a:pt x="21295" y="5602"/>
                </a:cubicBezTo>
                <a:cubicBezTo>
                  <a:pt x="21339" y="5554"/>
                  <a:pt x="21374" y="5376"/>
                  <a:pt x="21373" y="5207"/>
                </a:cubicBezTo>
                <a:cubicBezTo>
                  <a:pt x="21372" y="5038"/>
                  <a:pt x="21390" y="4714"/>
                  <a:pt x="21411" y="4486"/>
                </a:cubicBezTo>
                <a:cubicBezTo>
                  <a:pt x="21482" y="3739"/>
                  <a:pt x="21508" y="3325"/>
                  <a:pt x="21551" y="2274"/>
                </a:cubicBezTo>
                <a:cubicBezTo>
                  <a:pt x="21599" y="1095"/>
                  <a:pt x="21510" y="752"/>
                  <a:pt x="21103" y="557"/>
                </a:cubicBezTo>
                <a:cubicBezTo>
                  <a:pt x="20857" y="440"/>
                  <a:pt x="19526" y="332"/>
                  <a:pt x="17564" y="270"/>
                </a:cubicBezTo>
                <a:cubicBezTo>
                  <a:pt x="16843" y="247"/>
                  <a:pt x="16135" y="215"/>
                  <a:pt x="15991" y="199"/>
                </a:cubicBezTo>
                <a:cubicBezTo>
                  <a:pt x="15084" y="99"/>
                  <a:pt x="9366" y="6"/>
                  <a:pt x="5380" y="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140" name="Everdrive GB"/>
          <p:cNvSpPr/>
          <p:nvPr/>
        </p:nvSpPr>
        <p:spPr>
          <a:xfrm>
            <a:off x="8557317" y="399980"/>
            <a:ext cx="7269366" cy="1867040"/>
          </a:xfrm>
          <a:prstGeom prst="rect">
            <a:avLst/>
          </a:prstGeom>
          <a:solidFill>
            <a:srgbClr val="53585F"/>
          </a:solidFill>
          <a:ln w="50800"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Everdrive GB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l"/>
      </p:transition>
    </mc:Choice>
    <mc:Fallback>
      <p:transition spd="fast">
        <p:fade/>
      </p:transition>
    </mc:Fallback>
  </mc:AlternateContent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A6AAA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2" name="Game Boy Camera"/>
          <p:cNvSpPr/>
          <p:nvPr/>
        </p:nvSpPr>
        <p:spPr>
          <a:xfrm>
            <a:off x="5836145" y="5924480"/>
            <a:ext cx="12711711" cy="1867041"/>
          </a:xfrm>
          <a:prstGeom prst="rect">
            <a:avLst/>
          </a:prstGeom>
          <a:solidFill>
            <a:srgbClr val="DCDEE0"/>
          </a:solidFill>
          <a:ln w="508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/>
          <a:lstStyle>
            <a:lvl1pPr>
              <a:defRPr b="1" sz="80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914400"/>
            <a:r>
              <a:t>Game Boy Camera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A6AAA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4" name="IMG_1736.jpg" descr="IMG_1736.jpg"/>
          <p:cNvPicPr>
            <a:picLocks noChangeAspect="1"/>
          </p:cNvPicPr>
          <p:nvPr/>
        </p:nvPicPr>
        <p:blipFill>
          <a:blip r:embed="rId2">
            <a:extLst/>
          </a:blip>
          <a:srcRect l="21025" t="4665" r="17684" b="8066"/>
          <a:stretch>
            <a:fillRect/>
          </a:stretch>
        </p:blipFill>
        <p:spPr>
          <a:xfrm>
            <a:off x="9039509" y="873218"/>
            <a:ext cx="6304982" cy="119695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89" fill="norm" stroke="1" extrusionOk="0">
                <a:moveTo>
                  <a:pt x="10709" y="0"/>
                </a:moveTo>
                <a:cubicBezTo>
                  <a:pt x="9873" y="7"/>
                  <a:pt x="9041" y="104"/>
                  <a:pt x="8283" y="297"/>
                </a:cubicBezTo>
                <a:cubicBezTo>
                  <a:pt x="5217" y="1078"/>
                  <a:pt x="3819" y="3112"/>
                  <a:pt x="5165" y="4832"/>
                </a:cubicBezTo>
                <a:cubicBezTo>
                  <a:pt x="5309" y="5015"/>
                  <a:pt x="5481" y="5210"/>
                  <a:pt x="5548" y="5264"/>
                </a:cubicBezTo>
                <a:cubicBezTo>
                  <a:pt x="5649" y="5345"/>
                  <a:pt x="5651" y="5370"/>
                  <a:pt x="5557" y="5411"/>
                </a:cubicBezTo>
                <a:cubicBezTo>
                  <a:pt x="5450" y="5458"/>
                  <a:pt x="4595" y="5539"/>
                  <a:pt x="3029" y="5650"/>
                </a:cubicBezTo>
                <a:cubicBezTo>
                  <a:pt x="2482" y="5688"/>
                  <a:pt x="2251" y="5727"/>
                  <a:pt x="2033" y="5819"/>
                </a:cubicBezTo>
                <a:cubicBezTo>
                  <a:pt x="1877" y="5884"/>
                  <a:pt x="1396" y="5997"/>
                  <a:pt x="964" y="6070"/>
                </a:cubicBezTo>
                <a:lnTo>
                  <a:pt x="179" y="6202"/>
                </a:lnTo>
                <a:lnTo>
                  <a:pt x="137" y="6386"/>
                </a:lnTo>
                <a:cubicBezTo>
                  <a:pt x="114" y="6488"/>
                  <a:pt x="74" y="7025"/>
                  <a:pt x="47" y="7581"/>
                </a:cubicBezTo>
                <a:lnTo>
                  <a:pt x="0" y="8591"/>
                </a:lnTo>
                <a:lnTo>
                  <a:pt x="216" y="8696"/>
                </a:lnTo>
                <a:cubicBezTo>
                  <a:pt x="410" y="8791"/>
                  <a:pt x="430" y="8836"/>
                  <a:pt x="430" y="9151"/>
                </a:cubicBezTo>
                <a:cubicBezTo>
                  <a:pt x="430" y="9464"/>
                  <a:pt x="413" y="9504"/>
                  <a:pt x="258" y="9526"/>
                </a:cubicBezTo>
                <a:cubicBezTo>
                  <a:pt x="86" y="9549"/>
                  <a:pt x="84" y="9577"/>
                  <a:pt x="100" y="12002"/>
                </a:cubicBezTo>
                <a:cubicBezTo>
                  <a:pt x="134" y="17027"/>
                  <a:pt x="304" y="21503"/>
                  <a:pt x="461" y="21556"/>
                </a:cubicBezTo>
                <a:cubicBezTo>
                  <a:pt x="526" y="21578"/>
                  <a:pt x="5639" y="21589"/>
                  <a:pt x="10751" y="21589"/>
                </a:cubicBezTo>
                <a:cubicBezTo>
                  <a:pt x="15864" y="21589"/>
                  <a:pt x="20976" y="21578"/>
                  <a:pt x="21038" y="21556"/>
                </a:cubicBezTo>
                <a:cubicBezTo>
                  <a:pt x="21104" y="21533"/>
                  <a:pt x="21153" y="20908"/>
                  <a:pt x="21196" y="19531"/>
                </a:cubicBezTo>
                <a:cubicBezTo>
                  <a:pt x="21230" y="18435"/>
                  <a:pt x="21271" y="17446"/>
                  <a:pt x="21287" y="17333"/>
                </a:cubicBezTo>
                <a:cubicBezTo>
                  <a:pt x="21303" y="17220"/>
                  <a:pt x="21344" y="16304"/>
                  <a:pt x="21376" y="15296"/>
                </a:cubicBezTo>
                <a:cubicBezTo>
                  <a:pt x="21409" y="14288"/>
                  <a:pt x="21448" y="13412"/>
                  <a:pt x="21465" y="13348"/>
                </a:cubicBezTo>
                <a:cubicBezTo>
                  <a:pt x="21541" y="13045"/>
                  <a:pt x="21600" y="6470"/>
                  <a:pt x="21527" y="6372"/>
                </a:cubicBezTo>
                <a:cubicBezTo>
                  <a:pt x="21464" y="6288"/>
                  <a:pt x="21266" y="6230"/>
                  <a:pt x="20641" y="6111"/>
                </a:cubicBezTo>
                <a:cubicBezTo>
                  <a:pt x="20197" y="6026"/>
                  <a:pt x="19764" y="5917"/>
                  <a:pt x="19677" y="5868"/>
                </a:cubicBezTo>
                <a:cubicBezTo>
                  <a:pt x="19489" y="5762"/>
                  <a:pt x="19529" y="5766"/>
                  <a:pt x="17603" y="5602"/>
                </a:cubicBezTo>
                <a:cubicBezTo>
                  <a:pt x="16760" y="5530"/>
                  <a:pt x="16036" y="5453"/>
                  <a:pt x="15997" y="5432"/>
                </a:cubicBezTo>
                <a:cubicBezTo>
                  <a:pt x="15957" y="5411"/>
                  <a:pt x="16073" y="5232"/>
                  <a:pt x="16256" y="5035"/>
                </a:cubicBezTo>
                <a:cubicBezTo>
                  <a:pt x="16766" y="4486"/>
                  <a:pt x="16901" y="4141"/>
                  <a:pt x="16899" y="3399"/>
                </a:cubicBezTo>
                <a:cubicBezTo>
                  <a:pt x="16897" y="2801"/>
                  <a:pt x="16882" y="2741"/>
                  <a:pt x="16615" y="2335"/>
                </a:cubicBezTo>
                <a:cubicBezTo>
                  <a:pt x="16142" y="1613"/>
                  <a:pt x="15507" y="1101"/>
                  <a:pt x="14593" y="703"/>
                </a:cubicBezTo>
                <a:cubicBezTo>
                  <a:pt x="13507" y="230"/>
                  <a:pt x="12103" y="-11"/>
                  <a:pt x="1070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145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1529" t="1214" r="1170" b="1472"/>
          <a:stretch>
            <a:fillRect/>
          </a:stretch>
        </p:blipFill>
        <p:spPr>
          <a:xfrm>
            <a:off x="24439323" y="1641590"/>
            <a:ext cx="11633526" cy="10432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87" fill="norm" stroke="1" extrusionOk="0">
                <a:moveTo>
                  <a:pt x="14936" y="1"/>
                </a:moveTo>
                <a:cubicBezTo>
                  <a:pt x="14575" y="-12"/>
                  <a:pt x="14025" y="331"/>
                  <a:pt x="13551" y="881"/>
                </a:cubicBezTo>
                <a:cubicBezTo>
                  <a:pt x="13354" y="1109"/>
                  <a:pt x="13206" y="1237"/>
                  <a:pt x="13141" y="1237"/>
                </a:cubicBezTo>
                <a:cubicBezTo>
                  <a:pt x="12996" y="1237"/>
                  <a:pt x="12829" y="1341"/>
                  <a:pt x="12063" y="1912"/>
                </a:cubicBezTo>
                <a:cubicBezTo>
                  <a:pt x="11692" y="2188"/>
                  <a:pt x="10265" y="3246"/>
                  <a:pt x="8893" y="4263"/>
                </a:cubicBezTo>
                <a:cubicBezTo>
                  <a:pt x="7521" y="5279"/>
                  <a:pt x="5580" y="6731"/>
                  <a:pt x="4580" y="7489"/>
                </a:cubicBezTo>
                <a:cubicBezTo>
                  <a:pt x="3580" y="8247"/>
                  <a:pt x="2398" y="9143"/>
                  <a:pt x="1953" y="9479"/>
                </a:cubicBezTo>
                <a:cubicBezTo>
                  <a:pt x="1227" y="10028"/>
                  <a:pt x="920" y="10311"/>
                  <a:pt x="920" y="10430"/>
                </a:cubicBezTo>
                <a:cubicBezTo>
                  <a:pt x="920" y="10452"/>
                  <a:pt x="733" y="10616"/>
                  <a:pt x="504" y="10794"/>
                </a:cubicBezTo>
                <a:cubicBezTo>
                  <a:pt x="237" y="11002"/>
                  <a:pt x="69" y="11171"/>
                  <a:pt x="32" y="11269"/>
                </a:cubicBezTo>
                <a:cubicBezTo>
                  <a:pt x="9" y="11330"/>
                  <a:pt x="-2" y="11405"/>
                  <a:pt x="0" y="11539"/>
                </a:cubicBezTo>
                <a:cubicBezTo>
                  <a:pt x="3" y="11673"/>
                  <a:pt x="18" y="11866"/>
                  <a:pt x="47" y="12162"/>
                </a:cubicBezTo>
                <a:cubicBezTo>
                  <a:pt x="106" y="12769"/>
                  <a:pt x="150" y="12989"/>
                  <a:pt x="291" y="13394"/>
                </a:cubicBezTo>
                <a:cubicBezTo>
                  <a:pt x="535" y="14097"/>
                  <a:pt x="661" y="14330"/>
                  <a:pt x="910" y="14537"/>
                </a:cubicBezTo>
                <a:cubicBezTo>
                  <a:pt x="1255" y="14823"/>
                  <a:pt x="1579" y="15174"/>
                  <a:pt x="1629" y="15316"/>
                </a:cubicBezTo>
                <a:cubicBezTo>
                  <a:pt x="1654" y="15387"/>
                  <a:pt x="1759" y="15715"/>
                  <a:pt x="1862" y="16043"/>
                </a:cubicBezTo>
                <a:cubicBezTo>
                  <a:pt x="2201" y="17128"/>
                  <a:pt x="2207" y="17135"/>
                  <a:pt x="3470" y="18108"/>
                </a:cubicBezTo>
                <a:cubicBezTo>
                  <a:pt x="4708" y="19061"/>
                  <a:pt x="6563" y="20542"/>
                  <a:pt x="7176" y="21068"/>
                </a:cubicBezTo>
                <a:cubicBezTo>
                  <a:pt x="7416" y="21273"/>
                  <a:pt x="7686" y="21478"/>
                  <a:pt x="7775" y="21523"/>
                </a:cubicBezTo>
                <a:cubicBezTo>
                  <a:pt x="7860" y="21566"/>
                  <a:pt x="7970" y="21587"/>
                  <a:pt x="8090" y="21587"/>
                </a:cubicBezTo>
                <a:cubicBezTo>
                  <a:pt x="8289" y="21588"/>
                  <a:pt x="8516" y="21532"/>
                  <a:pt x="8706" y="21426"/>
                </a:cubicBezTo>
                <a:cubicBezTo>
                  <a:pt x="8953" y="21288"/>
                  <a:pt x="9257" y="21004"/>
                  <a:pt x="10037" y="20186"/>
                </a:cubicBezTo>
                <a:cubicBezTo>
                  <a:pt x="10275" y="19936"/>
                  <a:pt x="10509" y="19732"/>
                  <a:pt x="10558" y="19732"/>
                </a:cubicBezTo>
                <a:cubicBezTo>
                  <a:pt x="10609" y="19732"/>
                  <a:pt x="10855" y="19485"/>
                  <a:pt x="11157" y="19130"/>
                </a:cubicBezTo>
                <a:cubicBezTo>
                  <a:pt x="12095" y="18022"/>
                  <a:pt x="14184" y="15734"/>
                  <a:pt x="14257" y="15733"/>
                </a:cubicBezTo>
                <a:cubicBezTo>
                  <a:pt x="14297" y="15733"/>
                  <a:pt x="14539" y="15486"/>
                  <a:pt x="14794" y="15186"/>
                </a:cubicBezTo>
                <a:cubicBezTo>
                  <a:pt x="15663" y="14162"/>
                  <a:pt x="17391" y="12277"/>
                  <a:pt x="17475" y="12261"/>
                </a:cubicBezTo>
                <a:cubicBezTo>
                  <a:pt x="17563" y="12244"/>
                  <a:pt x="18312" y="11404"/>
                  <a:pt x="18312" y="11322"/>
                </a:cubicBezTo>
                <a:cubicBezTo>
                  <a:pt x="18312" y="11295"/>
                  <a:pt x="18888" y="10636"/>
                  <a:pt x="19593" y="9858"/>
                </a:cubicBezTo>
                <a:cubicBezTo>
                  <a:pt x="20599" y="8747"/>
                  <a:pt x="20888" y="8398"/>
                  <a:pt x="20941" y="8231"/>
                </a:cubicBezTo>
                <a:cubicBezTo>
                  <a:pt x="21094" y="7746"/>
                  <a:pt x="21392" y="6649"/>
                  <a:pt x="21436" y="6407"/>
                </a:cubicBezTo>
                <a:cubicBezTo>
                  <a:pt x="21462" y="6264"/>
                  <a:pt x="21513" y="5808"/>
                  <a:pt x="21550" y="5393"/>
                </a:cubicBezTo>
                <a:cubicBezTo>
                  <a:pt x="21582" y="5033"/>
                  <a:pt x="21598" y="4843"/>
                  <a:pt x="21595" y="4723"/>
                </a:cubicBezTo>
                <a:cubicBezTo>
                  <a:pt x="21592" y="4603"/>
                  <a:pt x="21571" y="4553"/>
                  <a:pt x="21529" y="4473"/>
                </a:cubicBezTo>
                <a:cubicBezTo>
                  <a:pt x="21480" y="4381"/>
                  <a:pt x="21427" y="4217"/>
                  <a:pt x="21412" y="4109"/>
                </a:cubicBezTo>
                <a:cubicBezTo>
                  <a:pt x="21396" y="4001"/>
                  <a:pt x="21375" y="3864"/>
                  <a:pt x="21365" y="3805"/>
                </a:cubicBezTo>
                <a:cubicBezTo>
                  <a:pt x="21354" y="3746"/>
                  <a:pt x="21232" y="3573"/>
                  <a:pt x="21093" y="3422"/>
                </a:cubicBezTo>
                <a:cubicBezTo>
                  <a:pt x="20859" y="3166"/>
                  <a:pt x="20838" y="3124"/>
                  <a:pt x="20809" y="2841"/>
                </a:cubicBezTo>
                <a:cubicBezTo>
                  <a:pt x="20785" y="2607"/>
                  <a:pt x="20754" y="2518"/>
                  <a:pt x="20675" y="2460"/>
                </a:cubicBezTo>
                <a:cubicBezTo>
                  <a:pt x="20537" y="2360"/>
                  <a:pt x="18741" y="1485"/>
                  <a:pt x="17625" y="975"/>
                </a:cubicBezTo>
                <a:cubicBezTo>
                  <a:pt x="16066" y="262"/>
                  <a:pt x="15502" y="34"/>
                  <a:pt x="15351" y="58"/>
                </a:cubicBezTo>
                <a:cubicBezTo>
                  <a:pt x="15274" y="70"/>
                  <a:pt x="15152" y="57"/>
                  <a:pt x="15078" y="29"/>
                </a:cubicBezTo>
                <a:cubicBezTo>
                  <a:pt x="15035" y="12"/>
                  <a:pt x="14987" y="2"/>
                  <a:pt x="14936" y="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push dir="u"/>
      </p:transition>
    </mc:Choice>
    <mc:Fallback>
      <p:transition spd="fast">
        <p:fade/>
      </p:transition>
    </mc:Fallback>
  </mc:AlternateContent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A6AAA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7" name="IMG_1736.jpg" descr="IMG_1736.jpg"/>
          <p:cNvPicPr>
            <a:picLocks noChangeAspect="1"/>
          </p:cNvPicPr>
          <p:nvPr/>
        </p:nvPicPr>
        <p:blipFill>
          <a:blip r:embed="rId2">
            <a:extLst/>
          </a:blip>
          <a:srcRect l="21025" t="4662" r="17684" b="8068"/>
          <a:stretch>
            <a:fillRect/>
          </a:stretch>
        </p:blipFill>
        <p:spPr>
          <a:xfrm>
            <a:off x="1817416" y="872909"/>
            <a:ext cx="3652597" cy="6934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89" fill="norm" stroke="1" extrusionOk="0">
                <a:moveTo>
                  <a:pt x="10711" y="0"/>
                </a:moveTo>
                <a:cubicBezTo>
                  <a:pt x="9875" y="7"/>
                  <a:pt x="9042" y="105"/>
                  <a:pt x="8284" y="298"/>
                </a:cubicBezTo>
                <a:cubicBezTo>
                  <a:pt x="5218" y="1079"/>
                  <a:pt x="3819" y="3112"/>
                  <a:pt x="5166" y="4833"/>
                </a:cubicBezTo>
                <a:cubicBezTo>
                  <a:pt x="5309" y="5016"/>
                  <a:pt x="5483" y="5210"/>
                  <a:pt x="5550" y="5264"/>
                </a:cubicBezTo>
                <a:cubicBezTo>
                  <a:pt x="5651" y="5345"/>
                  <a:pt x="5650" y="5371"/>
                  <a:pt x="5557" y="5412"/>
                </a:cubicBezTo>
                <a:cubicBezTo>
                  <a:pt x="5449" y="5459"/>
                  <a:pt x="4595" y="5540"/>
                  <a:pt x="3029" y="5651"/>
                </a:cubicBezTo>
                <a:cubicBezTo>
                  <a:pt x="2482" y="5689"/>
                  <a:pt x="2251" y="5728"/>
                  <a:pt x="2033" y="5819"/>
                </a:cubicBezTo>
                <a:cubicBezTo>
                  <a:pt x="1877" y="5884"/>
                  <a:pt x="1395" y="5997"/>
                  <a:pt x="963" y="6070"/>
                </a:cubicBezTo>
                <a:lnTo>
                  <a:pt x="178" y="6202"/>
                </a:lnTo>
                <a:lnTo>
                  <a:pt x="136" y="6387"/>
                </a:lnTo>
                <a:cubicBezTo>
                  <a:pt x="113" y="6489"/>
                  <a:pt x="73" y="7026"/>
                  <a:pt x="47" y="7582"/>
                </a:cubicBezTo>
                <a:lnTo>
                  <a:pt x="0" y="8592"/>
                </a:lnTo>
                <a:lnTo>
                  <a:pt x="216" y="8697"/>
                </a:lnTo>
                <a:cubicBezTo>
                  <a:pt x="410" y="8791"/>
                  <a:pt x="431" y="8837"/>
                  <a:pt x="431" y="9153"/>
                </a:cubicBezTo>
                <a:cubicBezTo>
                  <a:pt x="431" y="9466"/>
                  <a:pt x="413" y="9506"/>
                  <a:pt x="258" y="9527"/>
                </a:cubicBezTo>
                <a:cubicBezTo>
                  <a:pt x="86" y="9551"/>
                  <a:pt x="84" y="9578"/>
                  <a:pt x="101" y="12003"/>
                </a:cubicBezTo>
                <a:cubicBezTo>
                  <a:pt x="135" y="17028"/>
                  <a:pt x="304" y="21503"/>
                  <a:pt x="462" y="21557"/>
                </a:cubicBezTo>
                <a:cubicBezTo>
                  <a:pt x="526" y="21579"/>
                  <a:pt x="5640" y="21589"/>
                  <a:pt x="10753" y="21589"/>
                </a:cubicBezTo>
                <a:cubicBezTo>
                  <a:pt x="15866" y="21589"/>
                  <a:pt x="20977" y="21579"/>
                  <a:pt x="21040" y="21557"/>
                </a:cubicBezTo>
                <a:cubicBezTo>
                  <a:pt x="21106" y="21534"/>
                  <a:pt x="21154" y="20909"/>
                  <a:pt x="21197" y="19532"/>
                </a:cubicBezTo>
                <a:cubicBezTo>
                  <a:pt x="21230" y="18436"/>
                  <a:pt x="21272" y="17446"/>
                  <a:pt x="21288" y="17334"/>
                </a:cubicBezTo>
                <a:cubicBezTo>
                  <a:pt x="21304" y="17221"/>
                  <a:pt x="21344" y="16304"/>
                  <a:pt x="21377" y="15296"/>
                </a:cubicBezTo>
                <a:cubicBezTo>
                  <a:pt x="21410" y="14288"/>
                  <a:pt x="21450" y="13413"/>
                  <a:pt x="21466" y="13349"/>
                </a:cubicBezTo>
                <a:cubicBezTo>
                  <a:pt x="21543" y="13046"/>
                  <a:pt x="21600" y="6470"/>
                  <a:pt x="21527" y="6372"/>
                </a:cubicBezTo>
                <a:cubicBezTo>
                  <a:pt x="21464" y="6289"/>
                  <a:pt x="21267" y="6229"/>
                  <a:pt x="20641" y="6110"/>
                </a:cubicBezTo>
                <a:cubicBezTo>
                  <a:pt x="20198" y="6026"/>
                  <a:pt x="19763" y="5917"/>
                  <a:pt x="19676" y="5868"/>
                </a:cubicBezTo>
                <a:cubicBezTo>
                  <a:pt x="19488" y="5762"/>
                  <a:pt x="19528" y="5767"/>
                  <a:pt x="17603" y="5603"/>
                </a:cubicBezTo>
                <a:cubicBezTo>
                  <a:pt x="16759" y="5530"/>
                  <a:pt x="16036" y="5454"/>
                  <a:pt x="15996" y="5432"/>
                </a:cubicBezTo>
                <a:cubicBezTo>
                  <a:pt x="15956" y="5411"/>
                  <a:pt x="16074" y="5233"/>
                  <a:pt x="16256" y="5037"/>
                </a:cubicBezTo>
                <a:cubicBezTo>
                  <a:pt x="16766" y="4487"/>
                  <a:pt x="16902" y="4141"/>
                  <a:pt x="16900" y="3399"/>
                </a:cubicBezTo>
                <a:cubicBezTo>
                  <a:pt x="16898" y="2801"/>
                  <a:pt x="16881" y="2742"/>
                  <a:pt x="16614" y="2336"/>
                </a:cubicBezTo>
                <a:cubicBezTo>
                  <a:pt x="16141" y="1614"/>
                  <a:pt x="15506" y="1101"/>
                  <a:pt x="14593" y="703"/>
                </a:cubicBezTo>
                <a:cubicBezTo>
                  <a:pt x="13506" y="230"/>
                  <a:pt x="12104" y="-11"/>
                  <a:pt x="1071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148" name="http://www.blood-is-red.de"/>
          <p:cNvSpPr txBox="1"/>
          <p:nvPr/>
        </p:nvSpPr>
        <p:spPr>
          <a:xfrm>
            <a:off x="21191189" y="13210609"/>
            <a:ext cx="3157094" cy="44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">
                <a:solidFill>
                  <a:srgbClr val="000000"/>
                </a:solidFill>
              </a:defRPr>
            </a:lvl1pPr>
          </a:lstStyle>
          <a:p>
            <a:pPr/>
            <a:r>
              <a:t>http://www.blood-is-red.de</a:t>
            </a:r>
          </a:p>
        </p:txBody>
      </p:sp>
      <p:pic>
        <p:nvPicPr>
          <p:cNvPr id="4149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1529" t="1214" r="1170" b="1472"/>
          <a:stretch>
            <a:fillRect/>
          </a:stretch>
        </p:blipFill>
        <p:spPr>
          <a:xfrm>
            <a:off x="8887918" y="1641590"/>
            <a:ext cx="11633526" cy="10432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87" fill="norm" stroke="1" extrusionOk="0">
                <a:moveTo>
                  <a:pt x="14936" y="1"/>
                </a:moveTo>
                <a:cubicBezTo>
                  <a:pt x="14575" y="-12"/>
                  <a:pt x="14025" y="331"/>
                  <a:pt x="13551" y="881"/>
                </a:cubicBezTo>
                <a:cubicBezTo>
                  <a:pt x="13354" y="1109"/>
                  <a:pt x="13206" y="1237"/>
                  <a:pt x="13141" y="1237"/>
                </a:cubicBezTo>
                <a:cubicBezTo>
                  <a:pt x="12996" y="1237"/>
                  <a:pt x="12829" y="1341"/>
                  <a:pt x="12063" y="1912"/>
                </a:cubicBezTo>
                <a:cubicBezTo>
                  <a:pt x="11692" y="2188"/>
                  <a:pt x="10265" y="3246"/>
                  <a:pt x="8893" y="4263"/>
                </a:cubicBezTo>
                <a:cubicBezTo>
                  <a:pt x="7521" y="5279"/>
                  <a:pt x="5580" y="6731"/>
                  <a:pt x="4580" y="7489"/>
                </a:cubicBezTo>
                <a:cubicBezTo>
                  <a:pt x="3580" y="8247"/>
                  <a:pt x="2398" y="9143"/>
                  <a:pt x="1953" y="9479"/>
                </a:cubicBezTo>
                <a:cubicBezTo>
                  <a:pt x="1227" y="10028"/>
                  <a:pt x="920" y="10311"/>
                  <a:pt x="920" y="10430"/>
                </a:cubicBezTo>
                <a:cubicBezTo>
                  <a:pt x="920" y="10452"/>
                  <a:pt x="733" y="10616"/>
                  <a:pt x="504" y="10794"/>
                </a:cubicBezTo>
                <a:cubicBezTo>
                  <a:pt x="237" y="11002"/>
                  <a:pt x="69" y="11171"/>
                  <a:pt x="32" y="11269"/>
                </a:cubicBezTo>
                <a:cubicBezTo>
                  <a:pt x="9" y="11330"/>
                  <a:pt x="-2" y="11405"/>
                  <a:pt x="0" y="11539"/>
                </a:cubicBezTo>
                <a:cubicBezTo>
                  <a:pt x="3" y="11673"/>
                  <a:pt x="18" y="11866"/>
                  <a:pt x="47" y="12162"/>
                </a:cubicBezTo>
                <a:cubicBezTo>
                  <a:pt x="106" y="12769"/>
                  <a:pt x="150" y="12989"/>
                  <a:pt x="291" y="13394"/>
                </a:cubicBezTo>
                <a:cubicBezTo>
                  <a:pt x="535" y="14097"/>
                  <a:pt x="661" y="14330"/>
                  <a:pt x="910" y="14537"/>
                </a:cubicBezTo>
                <a:cubicBezTo>
                  <a:pt x="1255" y="14823"/>
                  <a:pt x="1579" y="15174"/>
                  <a:pt x="1629" y="15316"/>
                </a:cubicBezTo>
                <a:cubicBezTo>
                  <a:pt x="1654" y="15387"/>
                  <a:pt x="1759" y="15715"/>
                  <a:pt x="1862" y="16043"/>
                </a:cubicBezTo>
                <a:cubicBezTo>
                  <a:pt x="2201" y="17128"/>
                  <a:pt x="2207" y="17135"/>
                  <a:pt x="3470" y="18108"/>
                </a:cubicBezTo>
                <a:cubicBezTo>
                  <a:pt x="4708" y="19061"/>
                  <a:pt x="6563" y="20542"/>
                  <a:pt x="7176" y="21068"/>
                </a:cubicBezTo>
                <a:cubicBezTo>
                  <a:pt x="7416" y="21273"/>
                  <a:pt x="7686" y="21478"/>
                  <a:pt x="7775" y="21523"/>
                </a:cubicBezTo>
                <a:cubicBezTo>
                  <a:pt x="7860" y="21566"/>
                  <a:pt x="7970" y="21587"/>
                  <a:pt x="8090" y="21587"/>
                </a:cubicBezTo>
                <a:cubicBezTo>
                  <a:pt x="8289" y="21588"/>
                  <a:pt x="8516" y="21532"/>
                  <a:pt x="8706" y="21426"/>
                </a:cubicBezTo>
                <a:cubicBezTo>
                  <a:pt x="8953" y="21288"/>
                  <a:pt x="9257" y="21004"/>
                  <a:pt x="10037" y="20186"/>
                </a:cubicBezTo>
                <a:cubicBezTo>
                  <a:pt x="10275" y="19936"/>
                  <a:pt x="10509" y="19732"/>
                  <a:pt x="10558" y="19732"/>
                </a:cubicBezTo>
                <a:cubicBezTo>
                  <a:pt x="10609" y="19732"/>
                  <a:pt x="10855" y="19485"/>
                  <a:pt x="11157" y="19130"/>
                </a:cubicBezTo>
                <a:cubicBezTo>
                  <a:pt x="12095" y="18022"/>
                  <a:pt x="14184" y="15734"/>
                  <a:pt x="14257" y="15733"/>
                </a:cubicBezTo>
                <a:cubicBezTo>
                  <a:pt x="14297" y="15733"/>
                  <a:pt x="14539" y="15486"/>
                  <a:pt x="14794" y="15186"/>
                </a:cubicBezTo>
                <a:cubicBezTo>
                  <a:pt x="15663" y="14162"/>
                  <a:pt x="17391" y="12277"/>
                  <a:pt x="17475" y="12261"/>
                </a:cubicBezTo>
                <a:cubicBezTo>
                  <a:pt x="17563" y="12244"/>
                  <a:pt x="18312" y="11404"/>
                  <a:pt x="18312" y="11322"/>
                </a:cubicBezTo>
                <a:cubicBezTo>
                  <a:pt x="18312" y="11295"/>
                  <a:pt x="18888" y="10636"/>
                  <a:pt x="19593" y="9858"/>
                </a:cubicBezTo>
                <a:cubicBezTo>
                  <a:pt x="20599" y="8747"/>
                  <a:pt x="20888" y="8398"/>
                  <a:pt x="20941" y="8231"/>
                </a:cubicBezTo>
                <a:cubicBezTo>
                  <a:pt x="21094" y="7746"/>
                  <a:pt x="21392" y="6649"/>
                  <a:pt x="21436" y="6407"/>
                </a:cubicBezTo>
                <a:cubicBezTo>
                  <a:pt x="21462" y="6264"/>
                  <a:pt x="21513" y="5808"/>
                  <a:pt x="21550" y="5393"/>
                </a:cubicBezTo>
                <a:cubicBezTo>
                  <a:pt x="21582" y="5033"/>
                  <a:pt x="21598" y="4843"/>
                  <a:pt x="21595" y="4723"/>
                </a:cubicBezTo>
                <a:cubicBezTo>
                  <a:pt x="21592" y="4603"/>
                  <a:pt x="21571" y="4553"/>
                  <a:pt x="21529" y="4473"/>
                </a:cubicBezTo>
                <a:cubicBezTo>
                  <a:pt x="21480" y="4381"/>
                  <a:pt x="21427" y="4217"/>
                  <a:pt x="21412" y="4109"/>
                </a:cubicBezTo>
                <a:cubicBezTo>
                  <a:pt x="21396" y="4001"/>
                  <a:pt x="21375" y="3864"/>
                  <a:pt x="21365" y="3805"/>
                </a:cubicBezTo>
                <a:cubicBezTo>
                  <a:pt x="21354" y="3746"/>
                  <a:pt x="21232" y="3573"/>
                  <a:pt x="21093" y="3422"/>
                </a:cubicBezTo>
                <a:cubicBezTo>
                  <a:pt x="20859" y="3166"/>
                  <a:pt x="20838" y="3124"/>
                  <a:pt x="20809" y="2841"/>
                </a:cubicBezTo>
                <a:cubicBezTo>
                  <a:pt x="20785" y="2607"/>
                  <a:pt x="20754" y="2518"/>
                  <a:pt x="20675" y="2460"/>
                </a:cubicBezTo>
                <a:cubicBezTo>
                  <a:pt x="20537" y="2360"/>
                  <a:pt x="18741" y="1485"/>
                  <a:pt x="17625" y="975"/>
                </a:cubicBezTo>
                <a:cubicBezTo>
                  <a:pt x="16066" y="262"/>
                  <a:pt x="15502" y="34"/>
                  <a:pt x="15351" y="58"/>
                </a:cubicBezTo>
                <a:cubicBezTo>
                  <a:pt x="15274" y="70"/>
                  <a:pt x="15152" y="57"/>
                  <a:pt x="15078" y="29"/>
                </a:cubicBezTo>
                <a:cubicBezTo>
                  <a:pt x="15035" y="12"/>
                  <a:pt x="14987" y="2"/>
                  <a:pt x="14936" y="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dissolve/>
      </p:transition>
    </mc:Choice>
    <mc:Fallback>
      <p:transition spd="fast">
        <p:fade/>
      </p:transition>
    </mc:Fallback>
  </mc:AlternateContent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A6AAA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1" name="IMG_1736.jpg" descr="IMG_1736.jpg"/>
          <p:cNvPicPr>
            <a:picLocks noChangeAspect="1"/>
          </p:cNvPicPr>
          <p:nvPr/>
        </p:nvPicPr>
        <p:blipFill>
          <a:blip r:embed="rId2">
            <a:extLst/>
          </a:blip>
          <a:srcRect l="21025" t="4662" r="17684" b="8068"/>
          <a:stretch>
            <a:fillRect/>
          </a:stretch>
        </p:blipFill>
        <p:spPr>
          <a:xfrm>
            <a:off x="-3897584" y="872909"/>
            <a:ext cx="3652597" cy="6934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89" fill="norm" stroke="1" extrusionOk="0">
                <a:moveTo>
                  <a:pt x="10711" y="0"/>
                </a:moveTo>
                <a:cubicBezTo>
                  <a:pt x="9875" y="7"/>
                  <a:pt x="9042" y="105"/>
                  <a:pt x="8284" y="298"/>
                </a:cubicBezTo>
                <a:cubicBezTo>
                  <a:pt x="5218" y="1079"/>
                  <a:pt x="3819" y="3112"/>
                  <a:pt x="5166" y="4833"/>
                </a:cubicBezTo>
                <a:cubicBezTo>
                  <a:pt x="5309" y="5016"/>
                  <a:pt x="5483" y="5210"/>
                  <a:pt x="5550" y="5264"/>
                </a:cubicBezTo>
                <a:cubicBezTo>
                  <a:pt x="5651" y="5345"/>
                  <a:pt x="5650" y="5371"/>
                  <a:pt x="5557" y="5412"/>
                </a:cubicBezTo>
                <a:cubicBezTo>
                  <a:pt x="5449" y="5459"/>
                  <a:pt x="4595" y="5540"/>
                  <a:pt x="3029" y="5651"/>
                </a:cubicBezTo>
                <a:cubicBezTo>
                  <a:pt x="2482" y="5689"/>
                  <a:pt x="2251" y="5728"/>
                  <a:pt x="2033" y="5819"/>
                </a:cubicBezTo>
                <a:cubicBezTo>
                  <a:pt x="1877" y="5884"/>
                  <a:pt x="1395" y="5997"/>
                  <a:pt x="963" y="6070"/>
                </a:cubicBezTo>
                <a:lnTo>
                  <a:pt x="178" y="6202"/>
                </a:lnTo>
                <a:lnTo>
                  <a:pt x="136" y="6387"/>
                </a:lnTo>
                <a:cubicBezTo>
                  <a:pt x="113" y="6489"/>
                  <a:pt x="73" y="7026"/>
                  <a:pt x="47" y="7582"/>
                </a:cubicBezTo>
                <a:lnTo>
                  <a:pt x="0" y="8592"/>
                </a:lnTo>
                <a:lnTo>
                  <a:pt x="216" y="8697"/>
                </a:lnTo>
                <a:cubicBezTo>
                  <a:pt x="410" y="8791"/>
                  <a:pt x="431" y="8837"/>
                  <a:pt x="431" y="9153"/>
                </a:cubicBezTo>
                <a:cubicBezTo>
                  <a:pt x="431" y="9466"/>
                  <a:pt x="413" y="9506"/>
                  <a:pt x="258" y="9527"/>
                </a:cubicBezTo>
                <a:cubicBezTo>
                  <a:pt x="86" y="9551"/>
                  <a:pt x="84" y="9578"/>
                  <a:pt x="101" y="12003"/>
                </a:cubicBezTo>
                <a:cubicBezTo>
                  <a:pt x="135" y="17028"/>
                  <a:pt x="304" y="21503"/>
                  <a:pt x="462" y="21557"/>
                </a:cubicBezTo>
                <a:cubicBezTo>
                  <a:pt x="526" y="21579"/>
                  <a:pt x="5640" y="21589"/>
                  <a:pt x="10753" y="21589"/>
                </a:cubicBezTo>
                <a:cubicBezTo>
                  <a:pt x="15866" y="21589"/>
                  <a:pt x="20977" y="21579"/>
                  <a:pt x="21040" y="21557"/>
                </a:cubicBezTo>
                <a:cubicBezTo>
                  <a:pt x="21106" y="21534"/>
                  <a:pt x="21154" y="20909"/>
                  <a:pt x="21197" y="19532"/>
                </a:cubicBezTo>
                <a:cubicBezTo>
                  <a:pt x="21230" y="18436"/>
                  <a:pt x="21272" y="17446"/>
                  <a:pt x="21288" y="17334"/>
                </a:cubicBezTo>
                <a:cubicBezTo>
                  <a:pt x="21304" y="17221"/>
                  <a:pt x="21344" y="16304"/>
                  <a:pt x="21377" y="15296"/>
                </a:cubicBezTo>
                <a:cubicBezTo>
                  <a:pt x="21410" y="14288"/>
                  <a:pt x="21450" y="13413"/>
                  <a:pt x="21466" y="13349"/>
                </a:cubicBezTo>
                <a:cubicBezTo>
                  <a:pt x="21543" y="13046"/>
                  <a:pt x="21600" y="6470"/>
                  <a:pt x="21527" y="6372"/>
                </a:cubicBezTo>
                <a:cubicBezTo>
                  <a:pt x="21464" y="6289"/>
                  <a:pt x="21267" y="6229"/>
                  <a:pt x="20641" y="6110"/>
                </a:cubicBezTo>
                <a:cubicBezTo>
                  <a:pt x="20198" y="6026"/>
                  <a:pt x="19763" y="5917"/>
                  <a:pt x="19676" y="5868"/>
                </a:cubicBezTo>
                <a:cubicBezTo>
                  <a:pt x="19488" y="5762"/>
                  <a:pt x="19528" y="5767"/>
                  <a:pt x="17603" y="5603"/>
                </a:cubicBezTo>
                <a:cubicBezTo>
                  <a:pt x="16759" y="5530"/>
                  <a:pt x="16036" y="5454"/>
                  <a:pt x="15996" y="5432"/>
                </a:cubicBezTo>
                <a:cubicBezTo>
                  <a:pt x="15956" y="5411"/>
                  <a:pt x="16074" y="5233"/>
                  <a:pt x="16256" y="5037"/>
                </a:cubicBezTo>
                <a:cubicBezTo>
                  <a:pt x="16766" y="4487"/>
                  <a:pt x="16902" y="4141"/>
                  <a:pt x="16900" y="3399"/>
                </a:cubicBezTo>
                <a:cubicBezTo>
                  <a:pt x="16898" y="2801"/>
                  <a:pt x="16881" y="2742"/>
                  <a:pt x="16614" y="2336"/>
                </a:cubicBezTo>
                <a:cubicBezTo>
                  <a:pt x="16141" y="1614"/>
                  <a:pt x="15506" y="1101"/>
                  <a:pt x="14593" y="703"/>
                </a:cubicBezTo>
                <a:cubicBezTo>
                  <a:pt x="13506" y="230"/>
                  <a:pt x="12104" y="-11"/>
                  <a:pt x="10711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152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1529" t="1214" r="1170" b="1472"/>
          <a:stretch>
            <a:fillRect/>
          </a:stretch>
        </p:blipFill>
        <p:spPr>
          <a:xfrm>
            <a:off x="11479818" y="1641590"/>
            <a:ext cx="11633526" cy="10432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6" h="21587" fill="norm" stroke="1" extrusionOk="0">
                <a:moveTo>
                  <a:pt x="14936" y="1"/>
                </a:moveTo>
                <a:cubicBezTo>
                  <a:pt x="14575" y="-12"/>
                  <a:pt x="14025" y="331"/>
                  <a:pt x="13551" y="881"/>
                </a:cubicBezTo>
                <a:cubicBezTo>
                  <a:pt x="13354" y="1109"/>
                  <a:pt x="13206" y="1237"/>
                  <a:pt x="13141" y="1237"/>
                </a:cubicBezTo>
                <a:cubicBezTo>
                  <a:pt x="12996" y="1237"/>
                  <a:pt x="12829" y="1341"/>
                  <a:pt x="12063" y="1912"/>
                </a:cubicBezTo>
                <a:cubicBezTo>
                  <a:pt x="11692" y="2188"/>
                  <a:pt x="10265" y="3246"/>
                  <a:pt x="8893" y="4263"/>
                </a:cubicBezTo>
                <a:cubicBezTo>
                  <a:pt x="7521" y="5279"/>
                  <a:pt x="5580" y="6731"/>
                  <a:pt x="4580" y="7489"/>
                </a:cubicBezTo>
                <a:cubicBezTo>
                  <a:pt x="3580" y="8247"/>
                  <a:pt x="2398" y="9143"/>
                  <a:pt x="1953" y="9479"/>
                </a:cubicBezTo>
                <a:cubicBezTo>
                  <a:pt x="1227" y="10028"/>
                  <a:pt x="920" y="10311"/>
                  <a:pt x="920" y="10430"/>
                </a:cubicBezTo>
                <a:cubicBezTo>
                  <a:pt x="920" y="10452"/>
                  <a:pt x="733" y="10616"/>
                  <a:pt x="504" y="10794"/>
                </a:cubicBezTo>
                <a:cubicBezTo>
                  <a:pt x="237" y="11002"/>
                  <a:pt x="69" y="11171"/>
                  <a:pt x="32" y="11269"/>
                </a:cubicBezTo>
                <a:cubicBezTo>
                  <a:pt x="9" y="11330"/>
                  <a:pt x="-2" y="11405"/>
                  <a:pt x="0" y="11539"/>
                </a:cubicBezTo>
                <a:cubicBezTo>
                  <a:pt x="3" y="11673"/>
                  <a:pt x="18" y="11866"/>
                  <a:pt x="47" y="12162"/>
                </a:cubicBezTo>
                <a:cubicBezTo>
                  <a:pt x="106" y="12769"/>
                  <a:pt x="150" y="12989"/>
                  <a:pt x="291" y="13394"/>
                </a:cubicBezTo>
                <a:cubicBezTo>
                  <a:pt x="535" y="14097"/>
                  <a:pt x="661" y="14330"/>
                  <a:pt x="910" y="14537"/>
                </a:cubicBezTo>
                <a:cubicBezTo>
                  <a:pt x="1255" y="14823"/>
                  <a:pt x="1579" y="15174"/>
                  <a:pt x="1629" y="15316"/>
                </a:cubicBezTo>
                <a:cubicBezTo>
                  <a:pt x="1654" y="15387"/>
                  <a:pt x="1759" y="15715"/>
                  <a:pt x="1862" y="16043"/>
                </a:cubicBezTo>
                <a:cubicBezTo>
                  <a:pt x="2201" y="17128"/>
                  <a:pt x="2207" y="17135"/>
                  <a:pt x="3470" y="18108"/>
                </a:cubicBezTo>
                <a:cubicBezTo>
                  <a:pt x="4708" y="19061"/>
                  <a:pt x="6563" y="20542"/>
                  <a:pt x="7176" y="21068"/>
                </a:cubicBezTo>
                <a:cubicBezTo>
                  <a:pt x="7416" y="21273"/>
                  <a:pt x="7686" y="21478"/>
                  <a:pt x="7775" y="21523"/>
                </a:cubicBezTo>
                <a:cubicBezTo>
                  <a:pt x="7860" y="21566"/>
                  <a:pt x="7970" y="21587"/>
                  <a:pt x="8090" y="21587"/>
                </a:cubicBezTo>
                <a:cubicBezTo>
                  <a:pt x="8289" y="21588"/>
                  <a:pt x="8516" y="21532"/>
                  <a:pt x="8706" y="21426"/>
                </a:cubicBezTo>
                <a:cubicBezTo>
                  <a:pt x="8953" y="21288"/>
                  <a:pt x="9257" y="21004"/>
                  <a:pt x="10037" y="20186"/>
                </a:cubicBezTo>
                <a:cubicBezTo>
                  <a:pt x="10275" y="19936"/>
                  <a:pt x="10509" y="19732"/>
                  <a:pt x="10558" y="19732"/>
                </a:cubicBezTo>
                <a:cubicBezTo>
                  <a:pt x="10609" y="19732"/>
                  <a:pt x="10855" y="19485"/>
                  <a:pt x="11157" y="19130"/>
                </a:cubicBezTo>
                <a:cubicBezTo>
                  <a:pt x="12095" y="18022"/>
                  <a:pt x="14184" y="15734"/>
                  <a:pt x="14257" y="15733"/>
                </a:cubicBezTo>
                <a:cubicBezTo>
                  <a:pt x="14297" y="15733"/>
                  <a:pt x="14539" y="15486"/>
                  <a:pt x="14794" y="15186"/>
                </a:cubicBezTo>
                <a:cubicBezTo>
                  <a:pt x="15663" y="14162"/>
                  <a:pt x="17391" y="12277"/>
                  <a:pt x="17475" y="12261"/>
                </a:cubicBezTo>
                <a:cubicBezTo>
                  <a:pt x="17563" y="12244"/>
                  <a:pt x="18312" y="11404"/>
                  <a:pt x="18312" y="11322"/>
                </a:cubicBezTo>
                <a:cubicBezTo>
                  <a:pt x="18312" y="11295"/>
                  <a:pt x="18888" y="10636"/>
                  <a:pt x="19593" y="9858"/>
                </a:cubicBezTo>
                <a:cubicBezTo>
                  <a:pt x="20599" y="8747"/>
                  <a:pt x="20888" y="8398"/>
                  <a:pt x="20941" y="8231"/>
                </a:cubicBezTo>
                <a:cubicBezTo>
                  <a:pt x="21094" y="7746"/>
                  <a:pt x="21392" y="6649"/>
                  <a:pt x="21436" y="6407"/>
                </a:cubicBezTo>
                <a:cubicBezTo>
                  <a:pt x="21462" y="6264"/>
                  <a:pt x="21513" y="5808"/>
                  <a:pt x="21550" y="5393"/>
                </a:cubicBezTo>
                <a:cubicBezTo>
                  <a:pt x="21582" y="5033"/>
                  <a:pt x="21598" y="4843"/>
                  <a:pt x="21595" y="4723"/>
                </a:cubicBezTo>
                <a:cubicBezTo>
                  <a:pt x="21592" y="4603"/>
                  <a:pt x="21571" y="4553"/>
                  <a:pt x="21529" y="4473"/>
                </a:cubicBezTo>
                <a:cubicBezTo>
                  <a:pt x="21480" y="4381"/>
                  <a:pt x="21427" y="4217"/>
                  <a:pt x="21412" y="4109"/>
                </a:cubicBezTo>
                <a:cubicBezTo>
                  <a:pt x="21396" y="4001"/>
                  <a:pt x="21375" y="3864"/>
                  <a:pt x="21365" y="3805"/>
                </a:cubicBezTo>
                <a:cubicBezTo>
                  <a:pt x="21354" y="3746"/>
                  <a:pt x="21232" y="3573"/>
                  <a:pt x="21093" y="3422"/>
                </a:cubicBezTo>
                <a:cubicBezTo>
                  <a:pt x="20859" y="3166"/>
                  <a:pt x="20838" y="3124"/>
                  <a:pt x="20809" y="2841"/>
                </a:cubicBezTo>
                <a:cubicBezTo>
                  <a:pt x="20785" y="2607"/>
                  <a:pt x="20754" y="2518"/>
                  <a:pt x="20675" y="2460"/>
                </a:cubicBezTo>
                <a:cubicBezTo>
                  <a:pt x="20537" y="2360"/>
                  <a:pt x="18741" y="1485"/>
                  <a:pt x="17625" y="975"/>
                </a:cubicBezTo>
                <a:cubicBezTo>
                  <a:pt x="16066" y="262"/>
                  <a:pt x="15502" y="34"/>
                  <a:pt x="15351" y="58"/>
                </a:cubicBezTo>
                <a:cubicBezTo>
                  <a:pt x="15274" y="70"/>
                  <a:pt x="15152" y="57"/>
                  <a:pt x="15078" y="29"/>
                </a:cubicBezTo>
                <a:cubicBezTo>
                  <a:pt x="15035" y="12"/>
                  <a:pt x="14987" y="2"/>
                  <a:pt x="14936" y="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4153" name="Image" descr="Image"/>
          <p:cNvPicPr>
            <a:picLocks noChangeAspect="1"/>
          </p:cNvPicPr>
          <p:nvPr/>
        </p:nvPicPr>
        <p:blipFill>
          <a:blip r:embed="rId4">
            <a:extLst/>
          </a:blip>
          <a:srcRect l="3013" t="1263" r="1772" b="1047"/>
          <a:stretch>
            <a:fillRect/>
          </a:stretch>
        </p:blipFill>
        <p:spPr>
          <a:xfrm>
            <a:off x="918650" y="76596"/>
            <a:ext cx="9397532" cy="13562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600" fill="norm" stroke="1" extrusionOk="0">
                <a:moveTo>
                  <a:pt x="18147" y="0"/>
                </a:moveTo>
                <a:lnTo>
                  <a:pt x="16273" y="21"/>
                </a:lnTo>
                <a:cubicBezTo>
                  <a:pt x="15241" y="32"/>
                  <a:pt x="12977" y="50"/>
                  <a:pt x="11239" y="61"/>
                </a:cubicBezTo>
                <a:cubicBezTo>
                  <a:pt x="5602" y="98"/>
                  <a:pt x="2911" y="131"/>
                  <a:pt x="2847" y="166"/>
                </a:cubicBezTo>
                <a:cubicBezTo>
                  <a:pt x="2709" y="241"/>
                  <a:pt x="2382" y="1267"/>
                  <a:pt x="2356" y="1703"/>
                </a:cubicBezTo>
                <a:cubicBezTo>
                  <a:pt x="2348" y="1843"/>
                  <a:pt x="2453" y="2430"/>
                  <a:pt x="2607" y="3105"/>
                </a:cubicBezTo>
                <a:cubicBezTo>
                  <a:pt x="2754" y="3744"/>
                  <a:pt x="2942" y="4619"/>
                  <a:pt x="3026" y="5048"/>
                </a:cubicBezTo>
                <a:cubicBezTo>
                  <a:pt x="3173" y="5803"/>
                  <a:pt x="3231" y="6090"/>
                  <a:pt x="3423" y="7031"/>
                </a:cubicBezTo>
                <a:cubicBezTo>
                  <a:pt x="3472" y="7273"/>
                  <a:pt x="3551" y="7624"/>
                  <a:pt x="3600" y="7810"/>
                </a:cubicBezTo>
                <a:cubicBezTo>
                  <a:pt x="3648" y="7997"/>
                  <a:pt x="3725" y="8383"/>
                  <a:pt x="3773" y="8667"/>
                </a:cubicBezTo>
                <a:cubicBezTo>
                  <a:pt x="3821" y="8952"/>
                  <a:pt x="3874" y="9200"/>
                  <a:pt x="3891" y="9219"/>
                </a:cubicBezTo>
                <a:cubicBezTo>
                  <a:pt x="3907" y="9237"/>
                  <a:pt x="3958" y="9456"/>
                  <a:pt x="4005" y="9704"/>
                </a:cubicBezTo>
                <a:cubicBezTo>
                  <a:pt x="4053" y="9952"/>
                  <a:pt x="4127" y="10345"/>
                  <a:pt x="4171" y="10576"/>
                </a:cubicBezTo>
                <a:cubicBezTo>
                  <a:pt x="4215" y="10808"/>
                  <a:pt x="4280" y="11105"/>
                  <a:pt x="4314" y="11237"/>
                </a:cubicBezTo>
                <a:cubicBezTo>
                  <a:pt x="4348" y="11369"/>
                  <a:pt x="4414" y="11663"/>
                  <a:pt x="4460" y="11890"/>
                </a:cubicBezTo>
                <a:cubicBezTo>
                  <a:pt x="4507" y="12118"/>
                  <a:pt x="4559" y="12321"/>
                  <a:pt x="4577" y="12342"/>
                </a:cubicBezTo>
                <a:cubicBezTo>
                  <a:pt x="4597" y="12364"/>
                  <a:pt x="7128" y="12378"/>
                  <a:pt x="10983" y="12378"/>
                </a:cubicBezTo>
                <a:cubicBezTo>
                  <a:pt x="17218" y="12378"/>
                  <a:pt x="17360" y="12376"/>
                  <a:pt x="17469" y="12300"/>
                </a:cubicBezTo>
                <a:cubicBezTo>
                  <a:pt x="17530" y="12257"/>
                  <a:pt x="17592" y="12163"/>
                  <a:pt x="17608" y="12090"/>
                </a:cubicBezTo>
                <a:cubicBezTo>
                  <a:pt x="17642" y="11926"/>
                  <a:pt x="17807" y="10088"/>
                  <a:pt x="17875" y="9114"/>
                </a:cubicBezTo>
                <a:cubicBezTo>
                  <a:pt x="17942" y="8139"/>
                  <a:pt x="18119" y="6123"/>
                  <a:pt x="18188" y="5548"/>
                </a:cubicBezTo>
                <a:cubicBezTo>
                  <a:pt x="18201" y="5438"/>
                  <a:pt x="18227" y="5123"/>
                  <a:pt x="18246" y="4848"/>
                </a:cubicBezTo>
                <a:cubicBezTo>
                  <a:pt x="18265" y="4573"/>
                  <a:pt x="18318" y="3969"/>
                  <a:pt x="18364" y="3506"/>
                </a:cubicBezTo>
                <a:cubicBezTo>
                  <a:pt x="18469" y="2449"/>
                  <a:pt x="18490" y="1688"/>
                  <a:pt x="18428" y="1215"/>
                </a:cubicBezTo>
                <a:cubicBezTo>
                  <a:pt x="18371" y="771"/>
                  <a:pt x="18368" y="752"/>
                  <a:pt x="18325" y="702"/>
                </a:cubicBezTo>
                <a:cubicBezTo>
                  <a:pt x="18306" y="680"/>
                  <a:pt x="18272" y="554"/>
                  <a:pt x="18250" y="422"/>
                </a:cubicBezTo>
                <a:cubicBezTo>
                  <a:pt x="18228" y="289"/>
                  <a:pt x="18196" y="140"/>
                  <a:pt x="18179" y="90"/>
                </a:cubicBezTo>
                <a:lnTo>
                  <a:pt x="18147" y="0"/>
                </a:lnTo>
                <a:close/>
                <a:moveTo>
                  <a:pt x="17459" y="12812"/>
                </a:moveTo>
                <a:cubicBezTo>
                  <a:pt x="12320" y="12814"/>
                  <a:pt x="2322" y="12831"/>
                  <a:pt x="1875" y="12842"/>
                </a:cubicBezTo>
                <a:cubicBezTo>
                  <a:pt x="1871" y="12863"/>
                  <a:pt x="1855" y="12891"/>
                  <a:pt x="1817" y="12942"/>
                </a:cubicBezTo>
                <a:cubicBezTo>
                  <a:pt x="1766" y="13011"/>
                  <a:pt x="1737" y="13092"/>
                  <a:pt x="1754" y="13122"/>
                </a:cubicBezTo>
                <a:cubicBezTo>
                  <a:pt x="1771" y="13153"/>
                  <a:pt x="1761" y="13228"/>
                  <a:pt x="1732" y="13289"/>
                </a:cubicBezTo>
                <a:cubicBezTo>
                  <a:pt x="1703" y="13350"/>
                  <a:pt x="1669" y="13487"/>
                  <a:pt x="1654" y="13594"/>
                </a:cubicBezTo>
                <a:cubicBezTo>
                  <a:pt x="1627" y="13795"/>
                  <a:pt x="1595" y="13840"/>
                  <a:pt x="1483" y="13840"/>
                </a:cubicBezTo>
                <a:cubicBezTo>
                  <a:pt x="1446" y="13840"/>
                  <a:pt x="1409" y="13886"/>
                  <a:pt x="1401" y="13941"/>
                </a:cubicBezTo>
                <a:cubicBezTo>
                  <a:pt x="1393" y="13996"/>
                  <a:pt x="1336" y="14275"/>
                  <a:pt x="1273" y="14561"/>
                </a:cubicBezTo>
                <a:cubicBezTo>
                  <a:pt x="1210" y="14848"/>
                  <a:pt x="1134" y="15199"/>
                  <a:pt x="1102" y="15342"/>
                </a:cubicBezTo>
                <a:cubicBezTo>
                  <a:pt x="1045" y="15603"/>
                  <a:pt x="895" y="16408"/>
                  <a:pt x="729" y="17345"/>
                </a:cubicBezTo>
                <a:cubicBezTo>
                  <a:pt x="680" y="17620"/>
                  <a:pt x="614" y="17946"/>
                  <a:pt x="583" y="18067"/>
                </a:cubicBezTo>
                <a:cubicBezTo>
                  <a:pt x="552" y="18188"/>
                  <a:pt x="500" y="18485"/>
                  <a:pt x="467" y="18727"/>
                </a:cubicBezTo>
                <a:cubicBezTo>
                  <a:pt x="434" y="18970"/>
                  <a:pt x="354" y="19375"/>
                  <a:pt x="292" y="19629"/>
                </a:cubicBezTo>
                <a:cubicBezTo>
                  <a:pt x="229" y="19882"/>
                  <a:pt x="152" y="20197"/>
                  <a:pt x="120" y="20330"/>
                </a:cubicBezTo>
                <a:cubicBezTo>
                  <a:pt x="88" y="20462"/>
                  <a:pt x="50" y="20615"/>
                  <a:pt x="35" y="20670"/>
                </a:cubicBezTo>
                <a:cubicBezTo>
                  <a:pt x="-35" y="20922"/>
                  <a:pt x="-2" y="21103"/>
                  <a:pt x="146" y="21278"/>
                </a:cubicBezTo>
                <a:cubicBezTo>
                  <a:pt x="214" y="21360"/>
                  <a:pt x="249" y="21428"/>
                  <a:pt x="251" y="21460"/>
                </a:cubicBezTo>
                <a:cubicBezTo>
                  <a:pt x="318" y="21493"/>
                  <a:pt x="390" y="21521"/>
                  <a:pt x="469" y="21538"/>
                </a:cubicBezTo>
                <a:cubicBezTo>
                  <a:pt x="684" y="21584"/>
                  <a:pt x="2407" y="21591"/>
                  <a:pt x="10792" y="21584"/>
                </a:cubicBezTo>
                <a:cubicBezTo>
                  <a:pt x="16251" y="21579"/>
                  <a:pt x="20670" y="21587"/>
                  <a:pt x="20811" y="21600"/>
                </a:cubicBezTo>
                <a:lnTo>
                  <a:pt x="21059" y="21421"/>
                </a:lnTo>
                <a:cubicBezTo>
                  <a:pt x="21490" y="21110"/>
                  <a:pt x="21565" y="20858"/>
                  <a:pt x="21438" y="20125"/>
                </a:cubicBezTo>
                <a:cubicBezTo>
                  <a:pt x="21363" y="19688"/>
                  <a:pt x="21270" y="18896"/>
                  <a:pt x="21232" y="18346"/>
                </a:cubicBezTo>
                <a:cubicBezTo>
                  <a:pt x="21190" y="17733"/>
                  <a:pt x="21145" y="17293"/>
                  <a:pt x="21120" y="17265"/>
                </a:cubicBezTo>
                <a:cubicBezTo>
                  <a:pt x="21074" y="17213"/>
                  <a:pt x="20970" y="16564"/>
                  <a:pt x="20916" y="15983"/>
                </a:cubicBezTo>
                <a:cubicBezTo>
                  <a:pt x="20884" y="15641"/>
                  <a:pt x="20834" y="15191"/>
                  <a:pt x="20803" y="14982"/>
                </a:cubicBezTo>
                <a:cubicBezTo>
                  <a:pt x="20773" y="14772"/>
                  <a:pt x="20721" y="14358"/>
                  <a:pt x="20689" y="14061"/>
                </a:cubicBezTo>
                <a:cubicBezTo>
                  <a:pt x="20657" y="13763"/>
                  <a:pt x="20606" y="13439"/>
                  <a:pt x="20576" y="13340"/>
                </a:cubicBezTo>
                <a:cubicBezTo>
                  <a:pt x="20546" y="13241"/>
                  <a:pt x="20519" y="13082"/>
                  <a:pt x="20518" y="12989"/>
                </a:cubicBezTo>
                <a:cubicBezTo>
                  <a:pt x="20516" y="12882"/>
                  <a:pt x="20490" y="12818"/>
                  <a:pt x="20445" y="12816"/>
                </a:cubicBezTo>
                <a:cubicBezTo>
                  <a:pt x="20345" y="12813"/>
                  <a:pt x="19172" y="12812"/>
                  <a:pt x="17459" y="1281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154" name="http://www.blood-is-red.de"/>
          <p:cNvSpPr txBox="1"/>
          <p:nvPr/>
        </p:nvSpPr>
        <p:spPr>
          <a:xfrm>
            <a:off x="21191189" y="13210609"/>
            <a:ext cx="3157094" cy="447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000">
                <a:solidFill>
                  <a:srgbClr val="000000"/>
                </a:solidFill>
              </a:defRPr>
            </a:lvl1pPr>
          </a:lstStyle>
          <a:p>
            <a:pPr/>
            <a:r>
              <a:t>http://www.blood-is-red.de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99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99" fill="hold"/>
                                        <p:tgtEl>
                                          <p:spTgt spid="4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53" grpId="1"/>
    </p:bld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60" name="Group"/>
          <p:cNvGrpSpPr/>
          <p:nvPr/>
        </p:nvGrpSpPr>
        <p:grpSpPr>
          <a:xfrm rot="20944204">
            <a:off x="11493638" y="3986270"/>
            <a:ext cx="2032001" cy="1764022"/>
            <a:chOff x="0" y="0"/>
            <a:chExt cx="2031999" cy="1764021"/>
          </a:xfrm>
        </p:grpSpPr>
        <p:pic>
          <p:nvPicPr>
            <p:cNvPr id="4156" name="24.bmp" descr="24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2398" y="379"/>
              <a:ext cx="1959602" cy="176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59" name="Group"/>
            <p:cNvGrpSpPr/>
            <p:nvPr/>
          </p:nvGrpSpPr>
          <p:grpSpPr>
            <a:xfrm>
              <a:off x="0" y="0"/>
              <a:ext cx="427096" cy="1764021"/>
              <a:chOff x="0" y="0"/>
              <a:chExt cx="427095" cy="1764020"/>
            </a:xfrm>
          </p:grpSpPr>
          <p:sp>
            <p:nvSpPr>
              <p:cNvPr id="4157" name="Rectangle"/>
              <p:cNvSpPr/>
              <p:nvPr/>
            </p:nvSpPr>
            <p:spPr>
              <a:xfrm>
                <a:off x="0" y="379"/>
                <a:ext cx="232956" cy="176364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158" name="Rectangle"/>
              <p:cNvSpPr/>
              <p:nvPr/>
            </p:nvSpPr>
            <p:spPr>
              <a:xfrm>
                <a:off x="194140" y="0"/>
                <a:ext cx="232956" cy="187480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  <p:grpSp>
        <p:nvGrpSpPr>
          <p:cNvPr id="4165" name="Group"/>
          <p:cNvGrpSpPr/>
          <p:nvPr/>
        </p:nvGrpSpPr>
        <p:grpSpPr>
          <a:xfrm rot="19849693">
            <a:off x="12744765" y="4917341"/>
            <a:ext cx="2032001" cy="1764022"/>
            <a:chOff x="0" y="0"/>
            <a:chExt cx="2031999" cy="1764021"/>
          </a:xfrm>
        </p:grpSpPr>
        <p:pic>
          <p:nvPicPr>
            <p:cNvPr id="4161" name="29.bmp" descr="29.bmp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2398" y="379"/>
              <a:ext cx="1959602" cy="176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64" name="Group"/>
            <p:cNvGrpSpPr/>
            <p:nvPr/>
          </p:nvGrpSpPr>
          <p:grpSpPr>
            <a:xfrm>
              <a:off x="0" y="0"/>
              <a:ext cx="427096" cy="1764021"/>
              <a:chOff x="0" y="0"/>
              <a:chExt cx="427095" cy="1764020"/>
            </a:xfrm>
          </p:grpSpPr>
          <p:sp>
            <p:nvSpPr>
              <p:cNvPr id="4162" name="Rectangle"/>
              <p:cNvSpPr/>
              <p:nvPr/>
            </p:nvSpPr>
            <p:spPr>
              <a:xfrm>
                <a:off x="0" y="379"/>
                <a:ext cx="232956" cy="176364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163" name="Rectangle"/>
              <p:cNvSpPr/>
              <p:nvPr/>
            </p:nvSpPr>
            <p:spPr>
              <a:xfrm>
                <a:off x="194140" y="0"/>
                <a:ext cx="232956" cy="187480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  <p:grpSp>
        <p:nvGrpSpPr>
          <p:cNvPr id="4170" name="Group"/>
          <p:cNvGrpSpPr/>
          <p:nvPr/>
        </p:nvGrpSpPr>
        <p:grpSpPr>
          <a:xfrm rot="832776">
            <a:off x="10281044" y="4917341"/>
            <a:ext cx="2032001" cy="1764022"/>
            <a:chOff x="0" y="0"/>
            <a:chExt cx="2031999" cy="1764021"/>
          </a:xfrm>
        </p:grpSpPr>
        <p:pic>
          <p:nvPicPr>
            <p:cNvPr id="4166" name="31.bmp" descr="31.bmp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2398" y="379"/>
              <a:ext cx="1959602" cy="176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69" name="Group"/>
            <p:cNvGrpSpPr/>
            <p:nvPr/>
          </p:nvGrpSpPr>
          <p:grpSpPr>
            <a:xfrm>
              <a:off x="0" y="0"/>
              <a:ext cx="427096" cy="1764021"/>
              <a:chOff x="0" y="0"/>
              <a:chExt cx="427095" cy="1764020"/>
            </a:xfrm>
          </p:grpSpPr>
          <p:sp>
            <p:nvSpPr>
              <p:cNvPr id="4167" name="Rectangle"/>
              <p:cNvSpPr/>
              <p:nvPr/>
            </p:nvSpPr>
            <p:spPr>
              <a:xfrm>
                <a:off x="0" y="379"/>
                <a:ext cx="232956" cy="176364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168" name="Rectangle"/>
              <p:cNvSpPr/>
              <p:nvPr/>
            </p:nvSpPr>
            <p:spPr>
              <a:xfrm>
                <a:off x="194140" y="0"/>
                <a:ext cx="232956" cy="187480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  <p:grpSp>
        <p:nvGrpSpPr>
          <p:cNvPr id="4175" name="Group"/>
          <p:cNvGrpSpPr/>
          <p:nvPr/>
        </p:nvGrpSpPr>
        <p:grpSpPr>
          <a:xfrm rot="19975109">
            <a:off x="8947347" y="5684845"/>
            <a:ext cx="2032001" cy="1764023"/>
            <a:chOff x="0" y="0"/>
            <a:chExt cx="2031999" cy="1764021"/>
          </a:xfrm>
        </p:grpSpPr>
        <p:pic>
          <p:nvPicPr>
            <p:cNvPr id="4171" name="25.bmp" descr="25.bmp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72398" y="379"/>
              <a:ext cx="1959602" cy="176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74" name="Group"/>
            <p:cNvGrpSpPr/>
            <p:nvPr/>
          </p:nvGrpSpPr>
          <p:grpSpPr>
            <a:xfrm>
              <a:off x="0" y="0"/>
              <a:ext cx="427096" cy="1764021"/>
              <a:chOff x="0" y="0"/>
              <a:chExt cx="427095" cy="1764020"/>
            </a:xfrm>
          </p:grpSpPr>
          <p:sp>
            <p:nvSpPr>
              <p:cNvPr id="4172" name="Rectangle"/>
              <p:cNvSpPr/>
              <p:nvPr/>
            </p:nvSpPr>
            <p:spPr>
              <a:xfrm>
                <a:off x="0" y="379"/>
                <a:ext cx="232956" cy="176364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173" name="Rectangle"/>
              <p:cNvSpPr/>
              <p:nvPr/>
            </p:nvSpPr>
            <p:spPr>
              <a:xfrm>
                <a:off x="194140" y="0"/>
                <a:ext cx="232956" cy="187480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  <p:grpSp>
        <p:nvGrpSpPr>
          <p:cNvPr id="4180" name="Group"/>
          <p:cNvGrpSpPr/>
          <p:nvPr/>
        </p:nvGrpSpPr>
        <p:grpSpPr>
          <a:xfrm rot="767278">
            <a:off x="11493638" y="6087471"/>
            <a:ext cx="2032001" cy="1764022"/>
            <a:chOff x="0" y="0"/>
            <a:chExt cx="2031999" cy="1764021"/>
          </a:xfrm>
        </p:grpSpPr>
        <p:pic>
          <p:nvPicPr>
            <p:cNvPr id="4176" name="26.bmp" descr="26.bmp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72398" y="379"/>
              <a:ext cx="1959602" cy="176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79" name="Group"/>
            <p:cNvGrpSpPr/>
            <p:nvPr/>
          </p:nvGrpSpPr>
          <p:grpSpPr>
            <a:xfrm>
              <a:off x="0" y="0"/>
              <a:ext cx="427096" cy="1764021"/>
              <a:chOff x="0" y="0"/>
              <a:chExt cx="427095" cy="1764020"/>
            </a:xfrm>
          </p:grpSpPr>
          <p:sp>
            <p:nvSpPr>
              <p:cNvPr id="4177" name="Rectangle"/>
              <p:cNvSpPr/>
              <p:nvPr/>
            </p:nvSpPr>
            <p:spPr>
              <a:xfrm>
                <a:off x="0" y="379"/>
                <a:ext cx="232956" cy="176364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178" name="Rectangle"/>
              <p:cNvSpPr/>
              <p:nvPr/>
            </p:nvSpPr>
            <p:spPr>
              <a:xfrm>
                <a:off x="194140" y="0"/>
                <a:ext cx="232956" cy="187480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  <p:grpSp>
        <p:nvGrpSpPr>
          <p:cNvPr id="4185" name="Group"/>
          <p:cNvGrpSpPr/>
          <p:nvPr/>
        </p:nvGrpSpPr>
        <p:grpSpPr>
          <a:xfrm rot="20183075">
            <a:off x="13426555" y="6087471"/>
            <a:ext cx="2032001" cy="1764022"/>
            <a:chOff x="0" y="0"/>
            <a:chExt cx="2031999" cy="1764021"/>
          </a:xfrm>
        </p:grpSpPr>
        <p:pic>
          <p:nvPicPr>
            <p:cNvPr id="4181" name="28.bmp" descr="28.bmp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2398" y="379"/>
              <a:ext cx="1959602" cy="176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84" name="Group"/>
            <p:cNvGrpSpPr/>
            <p:nvPr/>
          </p:nvGrpSpPr>
          <p:grpSpPr>
            <a:xfrm>
              <a:off x="0" y="0"/>
              <a:ext cx="427096" cy="1764021"/>
              <a:chOff x="0" y="0"/>
              <a:chExt cx="427095" cy="1764020"/>
            </a:xfrm>
          </p:grpSpPr>
          <p:sp>
            <p:nvSpPr>
              <p:cNvPr id="4182" name="Rectangle"/>
              <p:cNvSpPr/>
              <p:nvPr/>
            </p:nvSpPr>
            <p:spPr>
              <a:xfrm>
                <a:off x="0" y="379"/>
                <a:ext cx="232956" cy="176364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183" name="Rectangle"/>
              <p:cNvSpPr/>
              <p:nvPr/>
            </p:nvSpPr>
            <p:spPr>
              <a:xfrm>
                <a:off x="194140" y="0"/>
                <a:ext cx="232956" cy="187480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  <p:grpSp>
        <p:nvGrpSpPr>
          <p:cNvPr id="4190" name="Group"/>
          <p:cNvGrpSpPr/>
          <p:nvPr/>
        </p:nvGrpSpPr>
        <p:grpSpPr>
          <a:xfrm rot="1187446">
            <a:off x="9903583" y="7121666"/>
            <a:ext cx="2032001" cy="1764022"/>
            <a:chOff x="0" y="0"/>
            <a:chExt cx="2031999" cy="1764021"/>
          </a:xfrm>
        </p:grpSpPr>
        <p:pic>
          <p:nvPicPr>
            <p:cNvPr id="4186" name="27.bmp" descr="27.bmp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72398" y="379"/>
              <a:ext cx="1959602" cy="176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89" name="Group"/>
            <p:cNvGrpSpPr/>
            <p:nvPr/>
          </p:nvGrpSpPr>
          <p:grpSpPr>
            <a:xfrm>
              <a:off x="0" y="0"/>
              <a:ext cx="427096" cy="1764021"/>
              <a:chOff x="0" y="0"/>
              <a:chExt cx="427095" cy="1764020"/>
            </a:xfrm>
          </p:grpSpPr>
          <p:sp>
            <p:nvSpPr>
              <p:cNvPr id="4187" name="Rectangle"/>
              <p:cNvSpPr/>
              <p:nvPr/>
            </p:nvSpPr>
            <p:spPr>
              <a:xfrm>
                <a:off x="0" y="379"/>
                <a:ext cx="232956" cy="176364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188" name="Rectangle"/>
              <p:cNvSpPr/>
              <p:nvPr/>
            </p:nvSpPr>
            <p:spPr>
              <a:xfrm>
                <a:off x="194140" y="0"/>
                <a:ext cx="232956" cy="187480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  <p:grpSp>
        <p:nvGrpSpPr>
          <p:cNvPr id="4195" name="Group"/>
          <p:cNvGrpSpPr/>
          <p:nvPr/>
        </p:nvGrpSpPr>
        <p:grpSpPr>
          <a:xfrm rot="603223">
            <a:off x="12581927" y="7307929"/>
            <a:ext cx="2032001" cy="1764022"/>
            <a:chOff x="0" y="0"/>
            <a:chExt cx="2031999" cy="1764021"/>
          </a:xfrm>
        </p:grpSpPr>
        <p:pic>
          <p:nvPicPr>
            <p:cNvPr id="4191" name="30.bmp" descr="30.bmp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2398" y="379"/>
              <a:ext cx="1959602" cy="176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94" name="Group"/>
            <p:cNvGrpSpPr/>
            <p:nvPr/>
          </p:nvGrpSpPr>
          <p:grpSpPr>
            <a:xfrm>
              <a:off x="0" y="0"/>
              <a:ext cx="427096" cy="1764021"/>
              <a:chOff x="0" y="0"/>
              <a:chExt cx="427095" cy="1764020"/>
            </a:xfrm>
          </p:grpSpPr>
          <p:sp>
            <p:nvSpPr>
              <p:cNvPr id="4192" name="Rectangle"/>
              <p:cNvSpPr/>
              <p:nvPr/>
            </p:nvSpPr>
            <p:spPr>
              <a:xfrm>
                <a:off x="0" y="379"/>
                <a:ext cx="232956" cy="176364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193" name="Rectangle"/>
              <p:cNvSpPr/>
              <p:nvPr/>
            </p:nvSpPr>
            <p:spPr>
              <a:xfrm>
                <a:off x="194140" y="0"/>
                <a:ext cx="232956" cy="187480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  <p:grpSp>
        <p:nvGrpSpPr>
          <p:cNvPr id="4200" name="Group"/>
          <p:cNvGrpSpPr/>
          <p:nvPr/>
        </p:nvGrpSpPr>
        <p:grpSpPr>
          <a:xfrm rot="20711032">
            <a:off x="11111458" y="7911867"/>
            <a:ext cx="2032001" cy="1764022"/>
            <a:chOff x="0" y="0"/>
            <a:chExt cx="2031999" cy="1764021"/>
          </a:xfrm>
        </p:grpSpPr>
        <p:pic>
          <p:nvPicPr>
            <p:cNvPr id="4196" name="23.bmp" descr="23.bmp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72398" y="379"/>
              <a:ext cx="1959602" cy="176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199" name="Group"/>
            <p:cNvGrpSpPr/>
            <p:nvPr/>
          </p:nvGrpSpPr>
          <p:grpSpPr>
            <a:xfrm>
              <a:off x="0" y="0"/>
              <a:ext cx="427096" cy="1764021"/>
              <a:chOff x="0" y="0"/>
              <a:chExt cx="427095" cy="1764020"/>
            </a:xfrm>
          </p:grpSpPr>
          <p:sp>
            <p:nvSpPr>
              <p:cNvPr id="4197" name="Rectangle"/>
              <p:cNvSpPr/>
              <p:nvPr/>
            </p:nvSpPr>
            <p:spPr>
              <a:xfrm>
                <a:off x="0" y="379"/>
                <a:ext cx="232956" cy="176364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198" name="Rectangle"/>
              <p:cNvSpPr/>
              <p:nvPr/>
            </p:nvSpPr>
            <p:spPr>
              <a:xfrm>
                <a:off x="194140" y="0"/>
                <a:ext cx="232956" cy="187480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  <p:grpSp>
        <p:nvGrpSpPr>
          <p:cNvPr id="4205" name="Group"/>
          <p:cNvGrpSpPr/>
          <p:nvPr/>
        </p:nvGrpSpPr>
        <p:grpSpPr>
          <a:xfrm>
            <a:off x="11493638" y="5975989"/>
            <a:ext cx="2032001" cy="1764022"/>
            <a:chOff x="0" y="0"/>
            <a:chExt cx="2031999" cy="1764021"/>
          </a:xfrm>
        </p:grpSpPr>
        <p:pic>
          <p:nvPicPr>
            <p:cNvPr id="4201" name="20.bmp" descr="20.bmp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72398" y="379"/>
              <a:ext cx="1959602" cy="17636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04" name="Group"/>
            <p:cNvGrpSpPr/>
            <p:nvPr/>
          </p:nvGrpSpPr>
          <p:grpSpPr>
            <a:xfrm>
              <a:off x="0" y="0"/>
              <a:ext cx="427096" cy="1764021"/>
              <a:chOff x="0" y="0"/>
              <a:chExt cx="427095" cy="1764020"/>
            </a:xfrm>
          </p:grpSpPr>
          <p:sp>
            <p:nvSpPr>
              <p:cNvPr id="4202" name="Rectangle"/>
              <p:cNvSpPr/>
              <p:nvPr/>
            </p:nvSpPr>
            <p:spPr>
              <a:xfrm>
                <a:off x="0" y="379"/>
                <a:ext cx="232956" cy="1763642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03" name="Rectangle"/>
              <p:cNvSpPr/>
              <p:nvPr/>
            </p:nvSpPr>
            <p:spPr>
              <a:xfrm>
                <a:off x="194140" y="0"/>
                <a:ext cx="232956" cy="187480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449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32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32" presetID="23" grpId="2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Class="entr" nodeType="afterEffect" presetSubtype="32" presetID="23" grpId="3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Class="entr" nodeType="afterEffect" presetSubtype="32" presetID="23" grpId="4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Class="entr" nodeType="afterEffect" presetSubtype="32" presetID="23" grpId="5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0"/>
                            </p:stCondLst>
                            <p:childTnLst>
                              <p:par>
                                <p:cTn id="30" presetClass="entr" nodeType="afterEffect" presetSubtype="32" presetID="23" grpId="6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Class="entr" nodeType="afterEffect" presetSubtype="32" presetID="23" grpId="7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Class="entr" nodeType="afterEffect" presetSubtype="32" presetID="23" grpId="8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4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Class="entr" nodeType="afterEffect" presetSubtype="32" presetID="23" grpId="9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50" presetClass="entr" nodeType="afterEffect" presetSubtype="32" presetID="23" grpId="10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85" grpId="6"/>
      <p:bldP build="whole" bldLvl="1" animBg="1" rev="0" advAuto="0" spid="4180" grpId="5"/>
      <p:bldP build="whole" bldLvl="1" animBg="1" rev="0" advAuto="0" spid="4175" grpId="4"/>
      <p:bldP build="whole" bldLvl="1" animBg="1" rev="0" advAuto="0" spid="4160" grpId="1"/>
      <p:bldP build="whole" bldLvl="1" animBg="1" rev="0" advAuto="0" spid="4170" grpId="3"/>
      <p:bldP build="whole" bldLvl="1" animBg="1" rev="0" advAuto="0" spid="4165" grpId="2"/>
      <p:bldP build="whole" bldLvl="1" animBg="1" rev="0" advAuto="0" spid="4190" grpId="7"/>
      <p:bldP build="whole" bldLvl="1" animBg="1" rev="0" advAuto="0" spid="4195" grpId="8"/>
      <p:bldP build="whole" bldLvl="1" animBg="1" rev="0" advAuto="0" spid="4205" grpId="10"/>
      <p:bldP build="whole" bldLvl="1" animBg="1" rev="0" advAuto="0" spid="4200" grpId="9"/>
    </p:bld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1" name="Group"/>
          <p:cNvGrpSpPr/>
          <p:nvPr/>
        </p:nvGrpSpPr>
        <p:grpSpPr>
          <a:xfrm>
            <a:off x="4008953" y="-2949"/>
            <a:ext cx="15803047" cy="13718949"/>
            <a:chOff x="0" y="0"/>
            <a:chExt cx="15803046" cy="13718948"/>
          </a:xfrm>
        </p:grpSpPr>
        <p:pic>
          <p:nvPicPr>
            <p:cNvPr id="4207" name="20.bmp" descr="20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10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08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09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dissolve/>
      </p:transition>
    </mc:Choice>
    <mc:Fallback>
      <p:transition spd="med">
        <p:fade/>
      </p:transition>
    </mc:Fallback>
  </mc:AlternateContent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7" name="Group"/>
          <p:cNvGrpSpPr/>
          <p:nvPr/>
        </p:nvGrpSpPr>
        <p:grpSpPr>
          <a:xfrm>
            <a:off x="4008953" y="-2949"/>
            <a:ext cx="15803047" cy="13718950"/>
            <a:chOff x="0" y="0"/>
            <a:chExt cx="15803046" cy="13718948"/>
          </a:xfrm>
        </p:grpSpPr>
        <p:pic>
          <p:nvPicPr>
            <p:cNvPr id="4213" name="21.bmp" descr="21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16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14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15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3" name="Group"/>
          <p:cNvGrpSpPr/>
          <p:nvPr/>
        </p:nvGrpSpPr>
        <p:grpSpPr>
          <a:xfrm>
            <a:off x="4008953" y="-2949"/>
            <a:ext cx="15803047" cy="13718949"/>
            <a:chOff x="0" y="0"/>
            <a:chExt cx="15803046" cy="13718948"/>
          </a:xfrm>
        </p:grpSpPr>
        <p:pic>
          <p:nvPicPr>
            <p:cNvPr id="4219" name="23.bmp" descr="23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22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20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21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29" name="Group"/>
          <p:cNvGrpSpPr/>
          <p:nvPr/>
        </p:nvGrpSpPr>
        <p:grpSpPr>
          <a:xfrm>
            <a:off x="4008953" y="-2949"/>
            <a:ext cx="15803047" cy="13718950"/>
            <a:chOff x="0" y="0"/>
            <a:chExt cx="15803046" cy="13718948"/>
          </a:xfrm>
        </p:grpSpPr>
        <p:pic>
          <p:nvPicPr>
            <p:cNvPr id="4225" name="24.bmp" descr="24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28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26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27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35" name="Group"/>
          <p:cNvGrpSpPr/>
          <p:nvPr/>
        </p:nvGrpSpPr>
        <p:grpSpPr>
          <a:xfrm>
            <a:off x="4008953" y="-2949"/>
            <a:ext cx="15803047" cy="13718950"/>
            <a:chOff x="0" y="0"/>
            <a:chExt cx="15803046" cy="13718948"/>
          </a:xfrm>
        </p:grpSpPr>
        <p:pic>
          <p:nvPicPr>
            <p:cNvPr id="4231" name="25.bmp" descr="25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34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32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33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1" name="Group"/>
          <p:cNvGrpSpPr/>
          <p:nvPr/>
        </p:nvGrpSpPr>
        <p:grpSpPr>
          <a:xfrm>
            <a:off x="4008953" y="-2949"/>
            <a:ext cx="15803047" cy="13718949"/>
            <a:chOff x="0" y="0"/>
            <a:chExt cx="15803046" cy="13718948"/>
          </a:xfrm>
        </p:grpSpPr>
        <p:pic>
          <p:nvPicPr>
            <p:cNvPr id="4237" name="26.bmp" descr="26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40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38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39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7" name="Group"/>
          <p:cNvGrpSpPr/>
          <p:nvPr/>
        </p:nvGrpSpPr>
        <p:grpSpPr>
          <a:xfrm>
            <a:off x="4008953" y="-2949"/>
            <a:ext cx="15803047" cy="13718950"/>
            <a:chOff x="0" y="0"/>
            <a:chExt cx="15803046" cy="13718948"/>
          </a:xfrm>
        </p:grpSpPr>
        <p:pic>
          <p:nvPicPr>
            <p:cNvPr id="4243" name="27.bmp" descr="27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46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44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45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3" name="Group"/>
          <p:cNvGrpSpPr/>
          <p:nvPr/>
        </p:nvGrpSpPr>
        <p:grpSpPr>
          <a:xfrm>
            <a:off x="4008953" y="-2949"/>
            <a:ext cx="15803047" cy="13718950"/>
            <a:chOff x="0" y="0"/>
            <a:chExt cx="15803046" cy="13718948"/>
          </a:xfrm>
        </p:grpSpPr>
        <p:pic>
          <p:nvPicPr>
            <p:cNvPr id="4249" name="28.bmp" descr="28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52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50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51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9" name="Group"/>
          <p:cNvGrpSpPr/>
          <p:nvPr/>
        </p:nvGrpSpPr>
        <p:grpSpPr>
          <a:xfrm>
            <a:off x="4008953" y="-2949"/>
            <a:ext cx="15803047" cy="13718949"/>
            <a:chOff x="0" y="0"/>
            <a:chExt cx="15803046" cy="13718948"/>
          </a:xfrm>
        </p:grpSpPr>
        <p:pic>
          <p:nvPicPr>
            <p:cNvPr id="4255" name="29.bmp" descr="29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58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56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57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65" name="Group"/>
          <p:cNvGrpSpPr/>
          <p:nvPr/>
        </p:nvGrpSpPr>
        <p:grpSpPr>
          <a:xfrm>
            <a:off x="4008953" y="-2949"/>
            <a:ext cx="15803047" cy="13718950"/>
            <a:chOff x="0" y="0"/>
            <a:chExt cx="15803046" cy="13718948"/>
          </a:xfrm>
        </p:grpSpPr>
        <p:pic>
          <p:nvPicPr>
            <p:cNvPr id="4261" name="30.bmp" descr="30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64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62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63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1" name="Group"/>
          <p:cNvGrpSpPr/>
          <p:nvPr/>
        </p:nvGrpSpPr>
        <p:grpSpPr>
          <a:xfrm>
            <a:off x="4008953" y="-2949"/>
            <a:ext cx="15803047" cy="13718949"/>
            <a:chOff x="0" y="0"/>
            <a:chExt cx="15803046" cy="13718948"/>
          </a:xfrm>
        </p:grpSpPr>
        <p:pic>
          <p:nvPicPr>
            <p:cNvPr id="4267" name="31.bmp" descr="31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70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68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69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7" name="Group"/>
          <p:cNvGrpSpPr/>
          <p:nvPr/>
        </p:nvGrpSpPr>
        <p:grpSpPr>
          <a:xfrm>
            <a:off x="4008953" y="-2949"/>
            <a:ext cx="15803047" cy="13718950"/>
            <a:chOff x="0" y="0"/>
            <a:chExt cx="15803046" cy="13718948"/>
          </a:xfrm>
        </p:grpSpPr>
        <p:pic>
          <p:nvPicPr>
            <p:cNvPr id="4273" name="6.bmp" descr="6.bmp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63046" y="2949"/>
              <a:ext cx="15240001" cy="13716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276" name="Group"/>
            <p:cNvGrpSpPr/>
            <p:nvPr/>
          </p:nvGrpSpPr>
          <p:grpSpPr>
            <a:xfrm>
              <a:off x="0" y="0"/>
              <a:ext cx="3321562" cy="13718949"/>
              <a:chOff x="0" y="0"/>
              <a:chExt cx="3321561" cy="13718948"/>
            </a:xfrm>
          </p:grpSpPr>
          <p:sp>
            <p:nvSpPr>
              <p:cNvPr id="4274" name="Rectangle"/>
              <p:cNvSpPr/>
              <p:nvPr/>
            </p:nvSpPr>
            <p:spPr>
              <a:xfrm>
                <a:off x="0" y="2948"/>
                <a:ext cx="1811716" cy="13716001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275" name="Rectangle"/>
              <p:cNvSpPr/>
              <p:nvPr/>
            </p:nvSpPr>
            <p:spPr>
              <a:xfrm>
                <a:off x="1509845" y="0"/>
                <a:ext cx="1811717" cy="1458043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81" name="Group"/>
          <p:cNvGrpSpPr/>
          <p:nvPr/>
        </p:nvGrpSpPr>
        <p:grpSpPr>
          <a:xfrm>
            <a:off x="894370" y="517459"/>
            <a:ext cx="5080001" cy="6190271"/>
            <a:chOff x="0" y="0"/>
            <a:chExt cx="5080000" cy="6190270"/>
          </a:xfrm>
        </p:grpSpPr>
        <p:pic>
          <p:nvPicPr>
            <p:cNvPr id="4279" name="13.bmp" descr="13.bmp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5080000" cy="4572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80" name="Lisa @ellduin"/>
            <p:cNvSpPr txBox="1"/>
            <p:nvPr/>
          </p:nvSpPr>
          <p:spPr>
            <a:xfrm>
              <a:off x="1225613" y="4472595"/>
              <a:ext cx="2628774" cy="1717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/>
            <a:p>
              <a:pPr>
                <a:spcBef>
                  <a:spcPts val="5900"/>
                </a:spcBef>
                <a:defRPr sz="5200"/>
              </a:pPr>
              <a:r>
                <a:t>Lisa</a:t>
              </a:r>
              <a:br/>
              <a:r>
                <a:t>@ellduin</a:t>
              </a:r>
            </a:p>
          </p:txBody>
        </p:sp>
      </p:grpSp>
      <p:grpSp>
        <p:nvGrpSpPr>
          <p:cNvPr id="4284" name="Group"/>
          <p:cNvGrpSpPr/>
          <p:nvPr/>
        </p:nvGrpSpPr>
        <p:grpSpPr>
          <a:xfrm>
            <a:off x="6827742" y="531527"/>
            <a:ext cx="5080001" cy="6162136"/>
            <a:chOff x="0" y="0"/>
            <a:chExt cx="5080000" cy="6162134"/>
          </a:xfrm>
        </p:grpSpPr>
        <p:pic>
          <p:nvPicPr>
            <p:cNvPr id="4282" name="16.bmp" descr="16.bmp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5080000" cy="4572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83" name="Dominik @monkeydom"/>
            <p:cNvSpPr txBox="1"/>
            <p:nvPr/>
          </p:nvSpPr>
          <p:spPr>
            <a:xfrm>
              <a:off x="158887" y="4444459"/>
              <a:ext cx="4316757" cy="1717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/>
            <a:p>
              <a:pPr>
                <a:spcBef>
                  <a:spcPts val="5900"/>
                </a:spcBef>
                <a:defRPr sz="5200"/>
              </a:pPr>
              <a:r>
                <a:t>Dominik</a:t>
              </a:r>
              <a:br/>
              <a:r>
                <a:t>@monkeydom</a:t>
              </a:r>
            </a:p>
          </p:txBody>
        </p:sp>
      </p:grpSp>
      <p:grpSp>
        <p:nvGrpSpPr>
          <p:cNvPr id="4287" name="Group"/>
          <p:cNvGrpSpPr/>
          <p:nvPr/>
        </p:nvGrpSpPr>
        <p:grpSpPr>
          <a:xfrm>
            <a:off x="12538381" y="7036405"/>
            <a:ext cx="5294148" cy="5768436"/>
            <a:chOff x="0" y="0"/>
            <a:chExt cx="5294147" cy="5768434"/>
          </a:xfrm>
        </p:grpSpPr>
        <p:pic>
          <p:nvPicPr>
            <p:cNvPr id="4285" name="18.bmp" descr="18.bmp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07073" y="0"/>
              <a:ext cx="5080001" cy="4572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86" name="Orlando Bassotto"/>
            <p:cNvSpPr txBox="1"/>
            <p:nvPr/>
          </p:nvSpPr>
          <p:spPr>
            <a:xfrm>
              <a:off x="-1" y="4838159"/>
              <a:ext cx="5294149" cy="9302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>
              <a:lvl1pPr>
                <a:spcBef>
                  <a:spcPts val="5900"/>
                </a:spcBef>
                <a:defRPr sz="5200"/>
              </a:lvl1pPr>
            </a:lstStyle>
            <a:p>
              <a:pPr/>
              <a:r>
                <a:t>Orlando Bassotto</a:t>
              </a:r>
            </a:p>
          </p:txBody>
        </p:sp>
      </p:grpSp>
      <p:grpSp>
        <p:nvGrpSpPr>
          <p:cNvPr id="4290" name="Group"/>
          <p:cNvGrpSpPr/>
          <p:nvPr/>
        </p:nvGrpSpPr>
        <p:grpSpPr>
          <a:xfrm>
            <a:off x="18409629" y="7036405"/>
            <a:ext cx="5080001" cy="6162136"/>
            <a:chOff x="0" y="0"/>
            <a:chExt cx="5080000" cy="6162134"/>
          </a:xfrm>
        </p:grpSpPr>
        <p:pic>
          <p:nvPicPr>
            <p:cNvPr id="4288" name="2.bmp" descr="2.bmp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5080000" cy="4572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89" name="Felix @tmbinc"/>
            <p:cNvSpPr txBox="1"/>
            <p:nvPr/>
          </p:nvSpPr>
          <p:spPr>
            <a:xfrm>
              <a:off x="1188961" y="4444459"/>
              <a:ext cx="2702078" cy="1717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/>
            <a:p>
              <a:pPr>
                <a:spcBef>
                  <a:spcPts val="5900"/>
                </a:spcBef>
                <a:defRPr sz="5200"/>
              </a:pPr>
              <a:r>
                <a:t>Felix</a:t>
              </a:r>
              <a:br/>
              <a:r>
                <a:t>@tmbinc</a:t>
              </a:r>
            </a:p>
          </p:txBody>
        </p:sp>
      </p:grpSp>
      <p:grpSp>
        <p:nvGrpSpPr>
          <p:cNvPr id="4293" name="Group"/>
          <p:cNvGrpSpPr/>
          <p:nvPr/>
        </p:nvGrpSpPr>
        <p:grpSpPr>
          <a:xfrm>
            <a:off x="18409629" y="517459"/>
            <a:ext cx="5080001" cy="6190272"/>
            <a:chOff x="0" y="0"/>
            <a:chExt cx="5080000" cy="6190270"/>
          </a:xfrm>
        </p:grpSpPr>
        <p:pic>
          <p:nvPicPr>
            <p:cNvPr id="4291" name="14.bmp" descr="14.bmp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5080000" cy="4572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92" name="bunnie @bunniestudios"/>
            <p:cNvSpPr txBox="1"/>
            <p:nvPr/>
          </p:nvSpPr>
          <p:spPr>
            <a:xfrm>
              <a:off x="124396" y="4472595"/>
              <a:ext cx="4831208" cy="17176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/>
            <a:p>
              <a:pPr>
                <a:spcBef>
                  <a:spcPts val="5900"/>
                </a:spcBef>
                <a:defRPr sz="5200"/>
              </a:pPr>
              <a:r>
                <a:t>bunnie</a:t>
              </a:r>
              <a:br/>
              <a:r>
                <a:t>@bunniestudios</a:t>
              </a:r>
            </a:p>
          </p:txBody>
        </p:sp>
      </p:grpSp>
      <p:grpSp>
        <p:nvGrpSpPr>
          <p:cNvPr id="4296" name="Group"/>
          <p:cNvGrpSpPr/>
          <p:nvPr/>
        </p:nvGrpSpPr>
        <p:grpSpPr>
          <a:xfrm>
            <a:off x="3805142" y="7036405"/>
            <a:ext cx="5080001" cy="5768436"/>
            <a:chOff x="0" y="0"/>
            <a:chExt cx="5080000" cy="5768435"/>
          </a:xfrm>
        </p:grpSpPr>
        <p:pic>
          <p:nvPicPr>
            <p:cNvPr id="4294" name="3.bmp" descr="3.bmp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5080000" cy="4572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95" name="@_drmr_"/>
            <p:cNvSpPr txBox="1"/>
            <p:nvPr/>
          </p:nvSpPr>
          <p:spPr>
            <a:xfrm>
              <a:off x="1165186" y="4838160"/>
              <a:ext cx="2749627" cy="9302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>
              <a:lvl1pPr>
                <a:spcBef>
                  <a:spcPts val="5900"/>
                </a:spcBef>
                <a:defRPr sz="5200"/>
              </a:lvl1pPr>
            </a:lstStyle>
            <a:p>
              <a:pPr/>
              <a:r>
                <a:t>@_drmr_</a:t>
              </a:r>
            </a:p>
          </p:txBody>
        </p:sp>
      </p:grpSp>
      <p:grpSp>
        <p:nvGrpSpPr>
          <p:cNvPr id="4299" name="Group"/>
          <p:cNvGrpSpPr/>
          <p:nvPr/>
        </p:nvGrpSpPr>
        <p:grpSpPr>
          <a:xfrm>
            <a:off x="12591918" y="517459"/>
            <a:ext cx="5080001" cy="6010611"/>
            <a:chOff x="0" y="0"/>
            <a:chExt cx="5080000" cy="6010610"/>
          </a:xfrm>
        </p:grpSpPr>
        <p:sp>
          <p:nvSpPr>
            <p:cNvPr id="4297" name="Costis Sideris"/>
            <p:cNvSpPr txBox="1"/>
            <p:nvPr/>
          </p:nvSpPr>
          <p:spPr>
            <a:xfrm>
              <a:off x="511408" y="5080335"/>
              <a:ext cx="4191281" cy="9302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t">
              <a:spAutoFit/>
            </a:bodyPr>
            <a:lstStyle>
              <a:lvl1pPr>
                <a:spcBef>
                  <a:spcPts val="5900"/>
                </a:spcBef>
                <a:defRPr sz="5200"/>
              </a:lvl1pPr>
            </a:lstStyle>
            <a:p>
              <a:pPr/>
              <a:r>
                <a:t>Costis Sideris</a:t>
              </a:r>
            </a:p>
          </p:txBody>
        </p:sp>
        <p:pic>
          <p:nvPicPr>
            <p:cNvPr id="4298" name="19.bmp" descr="19.bmp"/>
            <p:cNvPicPr>
              <a:picLocks noChangeAspect="1"/>
            </p:cNvPicPr>
            <p:nvPr/>
          </p:nvPicPr>
          <p:blipFill>
            <a:blip r:embed="rId8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5080000" cy="4572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Class="entr" nodeType="afterEffect" presetSubtype="16" presetID="23" grpId="2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Subtype="16" presetID="23" grpId="5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Class="entr" nodeType="afterEffect" presetSubtype="16" presetID="23" grpId="6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Class="entr" nodeType="afterEffect" presetSubtype="16" presetID="23" grpId="7" fill="hold">
                                  <p:stCondLst>
                                    <p:cond delay="3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287" grpId="5"/>
      <p:bldP build="whole" bldLvl="1" animBg="1" rev="0" advAuto="0" spid="4299" grpId="4"/>
      <p:bldP build="whole" bldLvl="1" animBg="1" rev="0" advAuto="0" spid="4284" grpId="2"/>
      <p:bldP build="whole" bldLvl="1" animBg="1" rev="0" advAuto="0" spid="4293" grpId="6"/>
      <p:bldP build="whole" bldLvl="1" animBg="1" rev="0" advAuto="0" spid="4281" grpId="1"/>
      <p:bldP build="whole" bldLvl="1" animBg="1" rev="0" advAuto="0" spid="4296" grpId="3"/>
      <p:bldP build="whole" bldLvl="1" animBg="1" rev="0" advAuto="0" spid="4290" grpId="7"/>
    </p:bld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" name="The Ultimate Talk Series"/>
          <p:cNvSpPr txBox="1"/>
          <p:nvPr/>
        </p:nvSpPr>
        <p:spPr>
          <a:xfrm>
            <a:off x="6206219" y="518722"/>
            <a:ext cx="11971562" cy="137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8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The Ultimate Talk Series</a:t>
            </a:r>
          </a:p>
        </p:txBody>
      </p:sp>
      <p:grpSp>
        <p:nvGrpSpPr>
          <p:cNvPr id="4308" name="Group"/>
          <p:cNvGrpSpPr/>
          <p:nvPr/>
        </p:nvGrpSpPr>
        <p:grpSpPr>
          <a:xfrm>
            <a:off x="762019" y="2253567"/>
            <a:ext cx="7373194" cy="5428070"/>
            <a:chOff x="0" y="0"/>
            <a:chExt cx="7373193" cy="5428069"/>
          </a:xfrm>
        </p:grpSpPr>
        <p:sp>
          <p:nvSpPr>
            <p:cNvPr id="4302" name="Rectangle"/>
            <p:cNvSpPr/>
            <p:nvPr/>
          </p:nvSpPr>
          <p:spPr>
            <a:xfrm>
              <a:off x="0" y="18526"/>
              <a:ext cx="7373194" cy="5386988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303" name="The Ultimate…"/>
            <p:cNvSpPr txBox="1"/>
            <p:nvPr/>
          </p:nvSpPr>
          <p:spPr>
            <a:xfrm>
              <a:off x="57575" y="3761194"/>
              <a:ext cx="7258043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Commodore 64 Talk</a:t>
              </a:r>
            </a:p>
          </p:txBody>
        </p:sp>
        <p:sp>
          <p:nvSpPr>
            <p:cNvPr id="4304" name="Michael Steil"/>
            <p:cNvSpPr txBox="1"/>
            <p:nvPr/>
          </p:nvSpPr>
          <p:spPr>
            <a:xfrm>
              <a:off x="57575" y="3293476"/>
              <a:ext cx="7258043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Michael Steil</a:t>
              </a:r>
            </a:p>
          </p:txBody>
        </p:sp>
        <p:sp>
          <p:nvSpPr>
            <p:cNvPr id="4305" name="25C3"/>
            <p:cNvSpPr txBox="1"/>
            <p:nvPr/>
          </p:nvSpPr>
          <p:spPr>
            <a:xfrm>
              <a:off x="24623" y="0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25C3</a:t>
              </a:r>
            </a:p>
          </p:txBody>
        </p:sp>
        <p:pic>
          <p:nvPicPr>
            <p:cNvPr id="4306" name="pasted-image-small.png" descr="pasted-image-small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3171" t="6212" r="2716" b="5604"/>
            <a:stretch>
              <a:fillRect/>
            </a:stretch>
          </p:blipFill>
          <p:spPr>
            <a:xfrm>
              <a:off x="776883" y="348743"/>
              <a:ext cx="5819427" cy="2784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8" h="21595" fill="norm" stroke="1" extrusionOk="0">
                  <a:moveTo>
                    <a:pt x="4401" y="2"/>
                  </a:moveTo>
                  <a:cubicBezTo>
                    <a:pt x="4321" y="16"/>
                    <a:pt x="4265" y="99"/>
                    <a:pt x="4163" y="316"/>
                  </a:cubicBezTo>
                  <a:cubicBezTo>
                    <a:pt x="4097" y="456"/>
                    <a:pt x="4040" y="569"/>
                    <a:pt x="4036" y="569"/>
                  </a:cubicBezTo>
                  <a:cubicBezTo>
                    <a:pt x="4032" y="569"/>
                    <a:pt x="3970" y="691"/>
                    <a:pt x="3899" y="836"/>
                  </a:cubicBezTo>
                  <a:cubicBezTo>
                    <a:pt x="3828" y="982"/>
                    <a:pt x="3729" y="1176"/>
                    <a:pt x="3679" y="1267"/>
                  </a:cubicBezTo>
                  <a:cubicBezTo>
                    <a:pt x="3422" y="1730"/>
                    <a:pt x="3369" y="1859"/>
                    <a:pt x="1687" y="6207"/>
                  </a:cubicBezTo>
                  <a:cubicBezTo>
                    <a:pt x="1543" y="6578"/>
                    <a:pt x="1279" y="7261"/>
                    <a:pt x="1100" y="7724"/>
                  </a:cubicBezTo>
                  <a:cubicBezTo>
                    <a:pt x="314" y="9750"/>
                    <a:pt x="265" y="9877"/>
                    <a:pt x="197" y="10140"/>
                  </a:cubicBezTo>
                  <a:cubicBezTo>
                    <a:pt x="44" y="10731"/>
                    <a:pt x="-31" y="11546"/>
                    <a:pt x="12" y="12134"/>
                  </a:cubicBezTo>
                  <a:cubicBezTo>
                    <a:pt x="19" y="12234"/>
                    <a:pt x="32" y="12414"/>
                    <a:pt x="41" y="12537"/>
                  </a:cubicBezTo>
                  <a:cubicBezTo>
                    <a:pt x="76" y="13038"/>
                    <a:pt x="188" y="13519"/>
                    <a:pt x="312" y="13691"/>
                  </a:cubicBezTo>
                  <a:cubicBezTo>
                    <a:pt x="379" y="13785"/>
                    <a:pt x="795" y="14026"/>
                    <a:pt x="888" y="14026"/>
                  </a:cubicBezTo>
                  <a:cubicBezTo>
                    <a:pt x="918" y="14026"/>
                    <a:pt x="988" y="14060"/>
                    <a:pt x="1046" y="14100"/>
                  </a:cubicBezTo>
                  <a:cubicBezTo>
                    <a:pt x="1164" y="14184"/>
                    <a:pt x="1119" y="14161"/>
                    <a:pt x="2296" y="14710"/>
                  </a:cubicBezTo>
                  <a:cubicBezTo>
                    <a:pt x="3381" y="15215"/>
                    <a:pt x="5171" y="16049"/>
                    <a:pt x="5767" y="16328"/>
                  </a:cubicBezTo>
                  <a:cubicBezTo>
                    <a:pt x="7960" y="17354"/>
                    <a:pt x="8525" y="17613"/>
                    <a:pt x="8600" y="17621"/>
                  </a:cubicBezTo>
                  <a:cubicBezTo>
                    <a:pt x="8648" y="17626"/>
                    <a:pt x="8743" y="17666"/>
                    <a:pt x="8811" y="17710"/>
                  </a:cubicBezTo>
                  <a:cubicBezTo>
                    <a:pt x="8878" y="17754"/>
                    <a:pt x="9205" y="17904"/>
                    <a:pt x="9536" y="18046"/>
                  </a:cubicBezTo>
                  <a:cubicBezTo>
                    <a:pt x="9867" y="18187"/>
                    <a:pt x="10454" y="18437"/>
                    <a:pt x="10840" y="18603"/>
                  </a:cubicBezTo>
                  <a:cubicBezTo>
                    <a:pt x="11227" y="18768"/>
                    <a:pt x="11990" y="19097"/>
                    <a:pt x="12536" y="19332"/>
                  </a:cubicBezTo>
                  <a:cubicBezTo>
                    <a:pt x="14391" y="20131"/>
                    <a:pt x="16936" y="21183"/>
                    <a:pt x="17079" y="21212"/>
                  </a:cubicBezTo>
                  <a:cubicBezTo>
                    <a:pt x="17162" y="21229"/>
                    <a:pt x="17273" y="21279"/>
                    <a:pt x="17346" y="21329"/>
                  </a:cubicBezTo>
                  <a:cubicBezTo>
                    <a:pt x="17416" y="21377"/>
                    <a:pt x="17570" y="21451"/>
                    <a:pt x="17689" y="21495"/>
                  </a:cubicBezTo>
                  <a:cubicBezTo>
                    <a:pt x="17809" y="21540"/>
                    <a:pt x="17917" y="21581"/>
                    <a:pt x="17929" y="21588"/>
                  </a:cubicBezTo>
                  <a:cubicBezTo>
                    <a:pt x="17941" y="21594"/>
                    <a:pt x="17988" y="21598"/>
                    <a:pt x="18033" y="21594"/>
                  </a:cubicBezTo>
                  <a:cubicBezTo>
                    <a:pt x="18186" y="21580"/>
                    <a:pt x="18180" y="21594"/>
                    <a:pt x="18732" y="19852"/>
                  </a:cubicBezTo>
                  <a:cubicBezTo>
                    <a:pt x="19270" y="18154"/>
                    <a:pt x="19368" y="17844"/>
                    <a:pt x="19628" y="17005"/>
                  </a:cubicBezTo>
                  <a:cubicBezTo>
                    <a:pt x="19722" y="16701"/>
                    <a:pt x="19854" y="16280"/>
                    <a:pt x="19920" y="16067"/>
                  </a:cubicBezTo>
                  <a:cubicBezTo>
                    <a:pt x="20069" y="15593"/>
                    <a:pt x="20608" y="13858"/>
                    <a:pt x="20815" y="13186"/>
                  </a:cubicBezTo>
                  <a:cubicBezTo>
                    <a:pt x="20898" y="12915"/>
                    <a:pt x="21043" y="12444"/>
                    <a:pt x="21137" y="12140"/>
                  </a:cubicBezTo>
                  <a:cubicBezTo>
                    <a:pt x="21389" y="11328"/>
                    <a:pt x="21477" y="11003"/>
                    <a:pt x="21511" y="10783"/>
                  </a:cubicBezTo>
                  <a:cubicBezTo>
                    <a:pt x="21548" y="10533"/>
                    <a:pt x="21567" y="10087"/>
                    <a:pt x="21568" y="9299"/>
                  </a:cubicBezTo>
                  <a:cubicBezTo>
                    <a:pt x="21569" y="8682"/>
                    <a:pt x="21567" y="8669"/>
                    <a:pt x="21475" y="7419"/>
                  </a:cubicBezTo>
                  <a:cubicBezTo>
                    <a:pt x="21406" y="6480"/>
                    <a:pt x="21376" y="6131"/>
                    <a:pt x="21353" y="6037"/>
                  </a:cubicBezTo>
                  <a:cubicBezTo>
                    <a:pt x="21305" y="5842"/>
                    <a:pt x="21325" y="5852"/>
                    <a:pt x="20365" y="5511"/>
                  </a:cubicBezTo>
                  <a:cubicBezTo>
                    <a:pt x="18923" y="4999"/>
                    <a:pt x="12448" y="2746"/>
                    <a:pt x="8035" y="1221"/>
                  </a:cubicBezTo>
                  <a:cubicBezTo>
                    <a:pt x="7477" y="1028"/>
                    <a:pt x="6868" y="819"/>
                    <a:pt x="6681" y="753"/>
                  </a:cubicBezTo>
                  <a:cubicBezTo>
                    <a:pt x="5961" y="502"/>
                    <a:pt x="4567" y="28"/>
                    <a:pt x="4491" y="9"/>
                  </a:cubicBezTo>
                  <a:cubicBezTo>
                    <a:pt x="4456" y="0"/>
                    <a:pt x="4427" y="-2"/>
                    <a:pt x="4401" y="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4307" name="2008"/>
            <p:cNvSpPr txBox="1"/>
            <p:nvPr/>
          </p:nvSpPr>
          <p:spPr>
            <a:xfrm>
              <a:off x="6067418" y="-1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r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2008</a:t>
              </a:r>
            </a:p>
          </p:txBody>
        </p:sp>
      </p:grpSp>
      <p:grpSp>
        <p:nvGrpSpPr>
          <p:cNvPr id="4315" name="Group"/>
          <p:cNvGrpSpPr/>
          <p:nvPr/>
        </p:nvGrpSpPr>
        <p:grpSpPr>
          <a:xfrm>
            <a:off x="8505403" y="2253567"/>
            <a:ext cx="7373194" cy="5428070"/>
            <a:chOff x="0" y="0"/>
            <a:chExt cx="7373193" cy="5428069"/>
          </a:xfrm>
        </p:grpSpPr>
        <p:sp>
          <p:nvSpPr>
            <p:cNvPr id="4309" name="Rectangle"/>
            <p:cNvSpPr/>
            <p:nvPr/>
          </p:nvSpPr>
          <p:spPr>
            <a:xfrm>
              <a:off x="0" y="18526"/>
              <a:ext cx="7373194" cy="5386988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310" name="The Ultimate…"/>
            <p:cNvSpPr txBox="1"/>
            <p:nvPr/>
          </p:nvSpPr>
          <p:spPr>
            <a:xfrm>
              <a:off x="57575" y="3761194"/>
              <a:ext cx="7258043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Atari 2600 Talk</a:t>
              </a:r>
            </a:p>
          </p:txBody>
        </p:sp>
        <p:sp>
          <p:nvSpPr>
            <p:cNvPr id="4311" name="Sven Oliver ('SvOlli') Moll"/>
            <p:cNvSpPr txBox="1"/>
            <p:nvPr/>
          </p:nvSpPr>
          <p:spPr>
            <a:xfrm>
              <a:off x="57575" y="3293476"/>
              <a:ext cx="7258043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Sven Oliver ('SvOlli') Moll</a:t>
              </a:r>
            </a:p>
          </p:txBody>
        </p:sp>
        <p:pic>
          <p:nvPicPr>
            <p:cNvPr id="4312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7954" t="8539" r="2419" b="5753"/>
            <a:stretch>
              <a:fillRect/>
            </a:stretch>
          </p:blipFill>
          <p:spPr>
            <a:xfrm>
              <a:off x="906687" y="189414"/>
              <a:ext cx="5559819" cy="31036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538" fill="norm" stroke="1" extrusionOk="0">
                  <a:moveTo>
                    <a:pt x="13033" y="0"/>
                  </a:moveTo>
                  <a:cubicBezTo>
                    <a:pt x="12876" y="0"/>
                    <a:pt x="12728" y="83"/>
                    <a:pt x="12638" y="220"/>
                  </a:cubicBezTo>
                  <a:cubicBezTo>
                    <a:pt x="12574" y="319"/>
                    <a:pt x="12572" y="320"/>
                    <a:pt x="12500" y="286"/>
                  </a:cubicBezTo>
                  <a:lnTo>
                    <a:pt x="12426" y="253"/>
                  </a:lnTo>
                  <a:lnTo>
                    <a:pt x="12292" y="487"/>
                  </a:lnTo>
                  <a:cubicBezTo>
                    <a:pt x="12181" y="681"/>
                    <a:pt x="12129" y="747"/>
                    <a:pt x="11999" y="862"/>
                  </a:cubicBezTo>
                  <a:cubicBezTo>
                    <a:pt x="11812" y="1027"/>
                    <a:pt x="11776" y="1098"/>
                    <a:pt x="11675" y="1512"/>
                  </a:cubicBezTo>
                  <a:cubicBezTo>
                    <a:pt x="11568" y="1952"/>
                    <a:pt x="11390" y="2635"/>
                    <a:pt x="11373" y="2672"/>
                  </a:cubicBezTo>
                  <a:cubicBezTo>
                    <a:pt x="11362" y="2696"/>
                    <a:pt x="11025" y="2504"/>
                    <a:pt x="10070" y="1931"/>
                  </a:cubicBezTo>
                  <a:cubicBezTo>
                    <a:pt x="9361" y="1505"/>
                    <a:pt x="8772" y="1157"/>
                    <a:pt x="8761" y="1157"/>
                  </a:cubicBezTo>
                  <a:cubicBezTo>
                    <a:pt x="8751" y="1157"/>
                    <a:pt x="8613" y="1359"/>
                    <a:pt x="8455" y="1606"/>
                  </a:cubicBezTo>
                  <a:cubicBezTo>
                    <a:pt x="8195" y="2011"/>
                    <a:pt x="8145" y="2107"/>
                    <a:pt x="7920" y="2611"/>
                  </a:cubicBezTo>
                  <a:lnTo>
                    <a:pt x="7671" y="3167"/>
                  </a:lnTo>
                  <a:lnTo>
                    <a:pt x="7085" y="4062"/>
                  </a:lnTo>
                  <a:cubicBezTo>
                    <a:pt x="6384" y="5134"/>
                    <a:pt x="6022" y="5694"/>
                    <a:pt x="5536" y="6450"/>
                  </a:cubicBezTo>
                  <a:cubicBezTo>
                    <a:pt x="4927" y="7400"/>
                    <a:pt x="4262" y="8426"/>
                    <a:pt x="3416" y="9722"/>
                  </a:cubicBezTo>
                  <a:cubicBezTo>
                    <a:pt x="3186" y="10076"/>
                    <a:pt x="3079" y="10306"/>
                    <a:pt x="3079" y="10447"/>
                  </a:cubicBezTo>
                  <a:cubicBezTo>
                    <a:pt x="3079" y="10488"/>
                    <a:pt x="3136" y="10834"/>
                    <a:pt x="3205" y="11218"/>
                  </a:cubicBezTo>
                  <a:cubicBezTo>
                    <a:pt x="3275" y="11601"/>
                    <a:pt x="3332" y="11921"/>
                    <a:pt x="3332" y="11928"/>
                  </a:cubicBezTo>
                  <a:cubicBezTo>
                    <a:pt x="3332" y="11935"/>
                    <a:pt x="3288" y="11996"/>
                    <a:pt x="3234" y="12060"/>
                  </a:cubicBezTo>
                  <a:cubicBezTo>
                    <a:pt x="3113" y="12208"/>
                    <a:pt x="3107" y="12197"/>
                    <a:pt x="3080" y="11782"/>
                  </a:cubicBezTo>
                  <a:cubicBezTo>
                    <a:pt x="3042" y="11183"/>
                    <a:pt x="3014" y="10886"/>
                    <a:pt x="2988" y="10835"/>
                  </a:cubicBezTo>
                  <a:cubicBezTo>
                    <a:pt x="2935" y="10730"/>
                    <a:pt x="2824" y="10662"/>
                    <a:pt x="2700" y="10661"/>
                  </a:cubicBezTo>
                  <a:cubicBezTo>
                    <a:pt x="2600" y="10661"/>
                    <a:pt x="2565" y="10674"/>
                    <a:pt x="2478" y="10747"/>
                  </a:cubicBezTo>
                  <a:cubicBezTo>
                    <a:pt x="2421" y="10794"/>
                    <a:pt x="2361" y="10860"/>
                    <a:pt x="2345" y="10893"/>
                  </a:cubicBezTo>
                  <a:cubicBezTo>
                    <a:pt x="2305" y="10974"/>
                    <a:pt x="2306" y="11140"/>
                    <a:pt x="2348" y="11843"/>
                  </a:cubicBezTo>
                  <a:cubicBezTo>
                    <a:pt x="2396" y="12626"/>
                    <a:pt x="2397" y="12608"/>
                    <a:pt x="2285" y="12688"/>
                  </a:cubicBezTo>
                  <a:cubicBezTo>
                    <a:pt x="2216" y="12738"/>
                    <a:pt x="2081" y="12931"/>
                    <a:pt x="1686" y="13528"/>
                  </a:cubicBezTo>
                  <a:cubicBezTo>
                    <a:pt x="445" y="15404"/>
                    <a:pt x="66" y="15991"/>
                    <a:pt x="33" y="16090"/>
                  </a:cubicBezTo>
                  <a:cubicBezTo>
                    <a:pt x="3" y="16175"/>
                    <a:pt x="-3" y="16224"/>
                    <a:pt x="2" y="16363"/>
                  </a:cubicBezTo>
                  <a:cubicBezTo>
                    <a:pt x="9" y="16587"/>
                    <a:pt x="159" y="17608"/>
                    <a:pt x="199" y="17704"/>
                  </a:cubicBezTo>
                  <a:cubicBezTo>
                    <a:pt x="216" y="17745"/>
                    <a:pt x="247" y="17884"/>
                    <a:pt x="267" y="18012"/>
                  </a:cubicBezTo>
                  <a:cubicBezTo>
                    <a:pt x="286" y="18141"/>
                    <a:pt x="316" y="18277"/>
                    <a:pt x="335" y="18315"/>
                  </a:cubicBezTo>
                  <a:cubicBezTo>
                    <a:pt x="380" y="18409"/>
                    <a:pt x="597" y="18614"/>
                    <a:pt x="1624" y="19535"/>
                  </a:cubicBezTo>
                  <a:cubicBezTo>
                    <a:pt x="2107" y="19968"/>
                    <a:pt x="2586" y="20407"/>
                    <a:pt x="2691" y="20513"/>
                  </a:cubicBezTo>
                  <a:cubicBezTo>
                    <a:pt x="3024" y="20852"/>
                    <a:pt x="3163" y="20959"/>
                    <a:pt x="3299" y="20973"/>
                  </a:cubicBezTo>
                  <a:cubicBezTo>
                    <a:pt x="3414" y="20985"/>
                    <a:pt x="3420" y="20982"/>
                    <a:pt x="3493" y="20888"/>
                  </a:cubicBezTo>
                  <a:cubicBezTo>
                    <a:pt x="3535" y="20834"/>
                    <a:pt x="3649" y="20656"/>
                    <a:pt x="3746" y="20494"/>
                  </a:cubicBezTo>
                  <a:cubicBezTo>
                    <a:pt x="3843" y="20331"/>
                    <a:pt x="4234" y="19698"/>
                    <a:pt x="4612" y="19086"/>
                  </a:cubicBezTo>
                  <a:cubicBezTo>
                    <a:pt x="4990" y="18475"/>
                    <a:pt x="5314" y="17951"/>
                    <a:pt x="5332" y="17919"/>
                  </a:cubicBezTo>
                  <a:cubicBezTo>
                    <a:pt x="5349" y="17887"/>
                    <a:pt x="5409" y="17786"/>
                    <a:pt x="5464" y="17696"/>
                  </a:cubicBezTo>
                  <a:cubicBezTo>
                    <a:pt x="5595" y="17481"/>
                    <a:pt x="5623" y="17381"/>
                    <a:pt x="5623" y="17125"/>
                  </a:cubicBezTo>
                  <a:cubicBezTo>
                    <a:pt x="5623" y="17015"/>
                    <a:pt x="5633" y="16860"/>
                    <a:pt x="5646" y="16784"/>
                  </a:cubicBezTo>
                  <a:cubicBezTo>
                    <a:pt x="5662" y="16684"/>
                    <a:pt x="5670" y="16464"/>
                    <a:pt x="5674" y="16010"/>
                  </a:cubicBezTo>
                  <a:cubicBezTo>
                    <a:pt x="5678" y="15330"/>
                    <a:pt x="5669" y="15226"/>
                    <a:pt x="5601" y="15112"/>
                  </a:cubicBezTo>
                  <a:cubicBezTo>
                    <a:pt x="5582" y="15079"/>
                    <a:pt x="5392" y="14904"/>
                    <a:pt x="5179" y="14724"/>
                  </a:cubicBezTo>
                  <a:cubicBezTo>
                    <a:pt x="4766" y="14373"/>
                    <a:pt x="3949" y="13690"/>
                    <a:pt x="3845" y="13608"/>
                  </a:cubicBezTo>
                  <a:cubicBezTo>
                    <a:pt x="3810" y="13581"/>
                    <a:pt x="3718" y="13506"/>
                    <a:pt x="3640" y="13440"/>
                  </a:cubicBezTo>
                  <a:cubicBezTo>
                    <a:pt x="3561" y="13374"/>
                    <a:pt x="3426" y="13261"/>
                    <a:pt x="3338" y="13187"/>
                  </a:cubicBezTo>
                  <a:cubicBezTo>
                    <a:pt x="3160" y="13038"/>
                    <a:pt x="3172" y="13069"/>
                    <a:pt x="3148" y="12702"/>
                  </a:cubicBezTo>
                  <a:lnTo>
                    <a:pt x="3139" y="12545"/>
                  </a:lnTo>
                  <a:lnTo>
                    <a:pt x="3207" y="12446"/>
                  </a:lnTo>
                  <a:cubicBezTo>
                    <a:pt x="3244" y="12392"/>
                    <a:pt x="3299" y="12321"/>
                    <a:pt x="3327" y="12286"/>
                  </a:cubicBezTo>
                  <a:lnTo>
                    <a:pt x="3378" y="12223"/>
                  </a:lnTo>
                  <a:lnTo>
                    <a:pt x="3425" y="12410"/>
                  </a:lnTo>
                  <a:cubicBezTo>
                    <a:pt x="3452" y="12513"/>
                    <a:pt x="3497" y="12659"/>
                    <a:pt x="3527" y="12733"/>
                  </a:cubicBezTo>
                  <a:cubicBezTo>
                    <a:pt x="3641" y="13011"/>
                    <a:pt x="3761" y="13112"/>
                    <a:pt x="4731" y="13779"/>
                  </a:cubicBezTo>
                  <a:cubicBezTo>
                    <a:pt x="5274" y="14153"/>
                    <a:pt x="5402" y="14252"/>
                    <a:pt x="5439" y="14313"/>
                  </a:cubicBezTo>
                  <a:cubicBezTo>
                    <a:pt x="5490" y="14397"/>
                    <a:pt x="6027" y="14768"/>
                    <a:pt x="6097" y="14768"/>
                  </a:cubicBezTo>
                  <a:cubicBezTo>
                    <a:pt x="6112" y="14768"/>
                    <a:pt x="6202" y="14825"/>
                    <a:pt x="6296" y="14895"/>
                  </a:cubicBezTo>
                  <a:cubicBezTo>
                    <a:pt x="6391" y="14964"/>
                    <a:pt x="6678" y="15166"/>
                    <a:pt x="6934" y="15343"/>
                  </a:cubicBezTo>
                  <a:cubicBezTo>
                    <a:pt x="7190" y="15521"/>
                    <a:pt x="7657" y="15845"/>
                    <a:pt x="7969" y="16065"/>
                  </a:cubicBezTo>
                  <a:cubicBezTo>
                    <a:pt x="8282" y="16285"/>
                    <a:pt x="8745" y="16605"/>
                    <a:pt x="8997" y="16776"/>
                  </a:cubicBezTo>
                  <a:cubicBezTo>
                    <a:pt x="9249" y="16946"/>
                    <a:pt x="9537" y="17142"/>
                    <a:pt x="9637" y="17211"/>
                  </a:cubicBezTo>
                  <a:cubicBezTo>
                    <a:pt x="10044" y="17492"/>
                    <a:pt x="10753" y="17971"/>
                    <a:pt x="11652" y="18574"/>
                  </a:cubicBezTo>
                  <a:cubicBezTo>
                    <a:pt x="12306" y="19013"/>
                    <a:pt x="13410" y="19762"/>
                    <a:pt x="14181" y="20287"/>
                  </a:cubicBezTo>
                  <a:cubicBezTo>
                    <a:pt x="14424" y="20453"/>
                    <a:pt x="14640" y="20609"/>
                    <a:pt x="14661" y="20637"/>
                  </a:cubicBezTo>
                  <a:cubicBezTo>
                    <a:pt x="14732" y="20727"/>
                    <a:pt x="15260" y="21097"/>
                    <a:pt x="15353" y="21122"/>
                  </a:cubicBezTo>
                  <a:cubicBezTo>
                    <a:pt x="15403" y="21135"/>
                    <a:pt x="15532" y="21202"/>
                    <a:pt x="15638" y="21273"/>
                  </a:cubicBezTo>
                  <a:cubicBezTo>
                    <a:pt x="15745" y="21344"/>
                    <a:pt x="15890" y="21435"/>
                    <a:pt x="15962" y="21474"/>
                  </a:cubicBezTo>
                  <a:cubicBezTo>
                    <a:pt x="16194" y="21600"/>
                    <a:pt x="16351" y="21542"/>
                    <a:pt x="16489" y="21284"/>
                  </a:cubicBezTo>
                  <a:cubicBezTo>
                    <a:pt x="16525" y="21217"/>
                    <a:pt x="16881" y="20482"/>
                    <a:pt x="17279" y="19651"/>
                  </a:cubicBezTo>
                  <a:cubicBezTo>
                    <a:pt x="17678" y="18820"/>
                    <a:pt x="18108" y="17926"/>
                    <a:pt x="18235" y="17662"/>
                  </a:cubicBezTo>
                  <a:cubicBezTo>
                    <a:pt x="18362" y="17398"/>
                    <a:pt x="18652" y="16789"/>
                    <a:pt x="18882" y="16307"/>
                  </a:cubicBezTo>
                  <a:cubicBezTo>
                    <a:pt x="19629" y="14742"/>
                    <a:pt x="20401" y="13121"/>
                    <a:pt x="20510" y="12890"/>
                  </a:cubicBezTo>
                  <a:cubicBezTo>
                    <a:pt x="20569" y="12765"/>
                    <a:pt x="20734" y="12421"/>
                    <a:pt x="20876" y="12124"/>
                  </a:cubicBezTo>
                  <a:lnTo>
                    <a:pt x="21135" y="11584"/>
                  </a:lnTo>
                  <a:lnTo>
                    <a:pt x="21369" y="10689"/>
                  </a:lnTo>
                  <a:cubicBezTo>
                    <a:pt x="21539" y="10037"/>
                    <a:pt x="21597" y="9781"/>
                    <a:pt x="21584" y="9758"/>
                  </a:cubicBezTo>
                  <a:cubicBezTo>
                    <a:pt x="21575" y="9741"/>
                    <a:pt x="21438" y="9644"/>
                    <a:pt x="21279" y="9543"/>
                  </a:cubicBezTo>
                  <a:lnTo>
                    <a:pt x="20991" y="9361"/>
                  </a:lnTo>
                  <a:lnTo>
                    <a:pt x="20769" y="8835"/>
                  </a:lnTo>
                  <a:cubicBezTo>
                    <a:pt x="20570" y="8362"/>
                    <a:pt x="20542" y="8306"/>
                    <a:pt x="20478" y="8263"/>
                  </a:cubicBezTo>
                  <a:cubicBezTo>
                    <a:pt x="20439" y="8236"/>
                    <a:pt x="20265" y="8126"/>
                    <a:pt x="20091" y="8020"/>
                  </a:cubicBezTo>
                  <a:cubicBezTo>
                    <a:pt x="19918" y="7914"/>
                    <a:pt x="19587" y="7708"/>
                    <a:pt x="19356" y="7566"/>
                  </a:cubicBezTo>
                  <a:cubicBezTo>
                    <a:pt x="19126" y="7423"/>
                    <a:pt x="18827" y="7241"/>
                    <a:pt x="18692" y="7158"/>
                  </a:cubicBezTo>
                  <a:cubicBezTo>
                    <a:pt x="18558" y="7075"/>
                    <a:pt x="18258" y="6890"/>
                    <a:pt x="18028" y="6748"/>
                  </a:cubicBezTo>
                  <a:cubicBezTo>
                    <a:pt x="17798" y="6605"/>
                    <a:pt x="17382" y="6354"/>
                    <a:pt x="17104" y="6186"/>
                  </a:cubicBezTo>
                  <a:cubicBezTo>
                    <a:pt x="16206" y="5645"/>
                    <a:pt x="15952" y="5483"/>
                    <a:pt x="15873" y="5409"/>
                  </a:cubicBezTo>
                  <a:cubicBezTo>
                    <a:pt x="15830" y="5369"/>
                    <a:pt x="15775" y="5338"/>
                    <a:pt x="15752" y="5338"/>
                  </a:cubicBezTo>
                  <a:cubicBezTo>
                    <a:pt x="15716" y="5338"/>
                    <a:pt x="15108" y="4983"/>
                    <a:pt x="14507" y="4613"/>
                  </a:cubicBezTo>
                  <a:lnTo>
                    <a:pt x="14330" y="4503"/>
                  </a:lnTo>
                  <a:lnTo>
                    <a:pt x="14325" y="3853"/>
                  </a:lnTo>
                  <a:cubicBezTo>
                    <a:pt x="14321" y="3264"/>
                    <a:pt x="14317" y="3177"/>
                    <a:pt x="14279" y="2908"/>
                  </a:cubicBezTo>
                  <a:cubicBezTo>
                    <a:pt x="14211" y="2418"/>
                    <a:pt x="14089" y="1851"/>
                    <a:pt x="13939" y="1314"/>
                  </a:cubicBezTo>
                  <a:cubicBezTo>
                    <a:pt x="13688" y="417"/>
                    <a:pt x="13400" y="0"/>
                    <a:pt x="13033" y="0"/>
                  </a:cubicBezTo>
                  <a:close/>
                  <a:moveTo>
                    <a:pt x="13025" y="262"/>
                  </a:moveTo>
                  <a:cubicBezTo>
                    <a:pt x="13164" y="253"/>
                    <a:pt x="13294" y="357"/>
                    <a:pt x="13456" y="595"/>
                  </a:cubicBezTo>
                  <a:cubicBezTo>
                    <a:pt x="13584" y="781"/>
                    <a:pt x="13690" y="1060"/>
                    <a:pt x="13832" y="1586"/>
                  </a:cubicBezTo>
                  <a:cubicBezTo>
                    <a:pt x="14052" y="2396"/>
                    <a:pt x="14148" y="2974"/>
                    <a:pt x="14173" y="3627"/>
                  </a:cubicBezTo>
                  <a:cubicBezTo>
                    <a:pt x="14181" y="3845"/>
                    <a:pt x="14183" y="4099"/>
                    <a:pt x="14176" y="4192"/>
                  </a:cubicBezTo>
                  <a:cubicBezTo>
                    <a:pt x="14161" y="4399"/>
                    <a:pt x="14152" y="4403"/>
                    <a:pt x="13974" y="4291"/>
                  </a:cubicBezTo>
                  <a:cubicBezTo>
                    <a:pt x="13905" y="4247"/>
                    <a:pt x="13514" y="4008"/>
                    <a:pt x="13105" y="3759"/>
                  </a:cubicBezTo>
                  <a:cubicBezTo>
                    <a:pt x="12177" y="3194"/>
                    <a:pt x="12214" y="3218"/>
                    <a:pt x="12205" y="3192"/>
                  </a:cubicBezTo>
                  <a:cubicBezTo>
                    <a:pt x="12201" y="3180"/>
                    <a:pt x="12270" y="2995"/>
                    <a:pt x="12358" y="2779"/>
                  </a:cubicBezTo>
                  <a:cubicBezTo>
                    <a:pt x="12720" y="1895"/>
                    <a:pt x="12716" y="1909"/>
                    <a:pt x="12678" y="1553"/>
                  </a:cubicBezTo>
                  <a:cubicBezTo>
                    <a:pt x="12651" y="1292"/>
                    <a:pt x="12661" y="1129"/>
                    <a:pt x="12726" y="843"/>
                  </a:cubicBezTo>
                  <a:cubicBezTo>
                    <a:pt x="12758" y="700"/>
                    <a:pt x="12760" y="674"/>
                    <a:pt x="12742" y="576"/>
                  </a:cubicBezTo>
                  <a:cubicBezTo>
                    <a:pt x="12714" y="430"/>
                    <a:pt x="12738" y="384"/>
                    <a:pt x="12882" y="306"/>
                  </a:cubicBezTo>
                  <a:cubicBezTo>
                    <a:pt x="12932" y="279"/>
                    <a:pt x="12979" y="264"/>
                    <a:pt x="13025" y="262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4313" name="26C3"/>
            <p:cNvSpPr txBox="1"/>
            <p:nvPr/>
          </p:nvSpPr>
          <p:spPr>
            <a:xfrm>
              <a:off x="41099" y="0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26C3</a:t>
              </a:r>
            </a:p>
          </p:txBody>
        </p:sp>
        <p:sp>
          <p:nvSpPr>
            <p:cNvPr id="4314" name="2009"/>
            <p:cNvSpPr txBox="1"/>
            <p:nvPr/>
          </p:nvSpPr>
          <p:spPr>
            <a:xfrm>
              <a:off x="6083894" y="-1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r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2009</a:t>
              </a:r>
            </a:p>
          </p:txBody>
        </p:sp>
      </p:grpSp>
      <p:grpSp>
        <p:nvGrpSpPr>
          <p:cNvPr id="4322" name="Group"/>
          <p:cNvGrpSpPr/>
          <p:nvPr/>
        </p:nvGrpSpPr>
        <p:grpSpPr>
          <a:xfrm>
            <a:off x="16248788" y="2253567"/>
            <a:ext cx="7373194" cy="5428070"/>
            <a:chOff x="0" y="0"/>
            <a:chExt cx="7373193" cy="5428069"/>
          </a:xfrm>
        </p:grpSpPr>
        <p:sp>
          <p:nvSpPr>
            <p:cNvPr id="4316" name="Rectangle"/>
            <p:cNvSpPr/>
            <p:nvPr/>
          </p:nvSpPr>
          <p:spPr>
            <a:xfrm>
              <a:off x="0" y="18526"/>
              <a:ext cx="7373194" cy="5386988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317" name="The Ultimate…"/>
            <p:cNvSpPr txBox="1"/>
            <p:nvPr/>
          </p:nvSpPr>
          <p:spPr>
            <a:xfrm>
              <a:off x="57576" y="3761194"/>
              <a:ext cx="7258042" cy="1666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/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Galaksija Talk</a:t>
              </a:r>
            </a:p>
          </p:txBody>
        </p:sp>
        <p:sp>
          <p:nvSpPr>
            <p:cNvPr id="4318" name="Tomaž Šolc"/>
            <p:cNvSpPr txBox="1"/>
            <p:nvPr/>
          </p:nvSpPr>
          <p:spPr>
            <a:xfrm>
              <a:off x="57576" y="3293476"/>
              <a:ext cx="7258042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Tomaž Šolc</a:t>
              </a:r>
            </a:p>
          </p:txBody>
        </p:sp>
        <p:pic>
          <p:nvPicPr>
            <p:cNvPr id="4319" name="Untitled.png" descr="Untitled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1094" t="1816" r="1444" b="2069"/>
            <a:stretch>
              <a:fillRect/>
            </a:stretch>
          </p:blipFill>
          <p:spPr>
            <a:xfrm>
              <a:off x="1779083" y="404533"/>
              <a:ext cx="3815027" cy="2673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598" fill="norm" stroke="1" extrusionOk="0">
                  <a:moveTo>
                    <a:pt x="21561" y="0"/>
                  </a:moveTo>
                  <a:lnTo>
                    <a:pt x="20790" y="10"/>
                  </a:lnTo>
                  <a:cubicBezTo>
                    <a:pt x="20325" y="15"/>
                    <a:pt x="20008" y="30"/>
                    <a:pt x="19988" y="45"/>
                  </a:cubicBezTo>
                  <a:cubicBezTo>
                    <a:pt x="19939" y="83"/>
                    <a:pt x="19839" y="84"/>
                    <a:pt x="19793" y="48"/>
                  </a:cubicBezTo>
                  <a:cubicBezTo>
                    <a:pt x="19760" y="23"/>
                    <a:pt x="19211" y="18"/>
                    <a:pt x="17149" y="19"/>
                  </a:cubicBezTo>
                  <a:cubicBezTo>
                    <a:pt x="15717" y="20"/>
                    <a:pt x="14539" y="28"/>
                    <a:pt x="14532" y="38"/>
                  </a:cubicBezTo>
                  <a:cubicBezTo>
                    <a:pt x="14525" y="49"/>
                    <a:pt x="14517" y="107"/>
                    <a:pt x="14514" y="167"/>
                  </a:cubicBezTo>
                  <a:cubicBezTo>
                    <a:pt x="14507" y="312"/>
                    <a:pt x="14476" y="304"/>
                    <a:pt x="14465" y="154"/>
                  </a:cubicBezTo>
                  <a:lnTo>
                    <a:pt x="14456" y="35"/>
                  </a:lnTo>
                  <a:lnTo>
                    <a:pt x="12863" y="19"/>
                  </a:lnTo>
                  <a:cubicBezTo>
                    <a:pt x="11987" y="12"/>
                    <a:pt x="9155" y="8"/>
                    <a:pt x="6571" y="13"/>
                  </a:cubicBezTo>
                  <a:cubicBezTo>
                    <a:pt x="3987" y="17"/>
                    <a:pt x="1452" y="22"/>
                    <a:pt x="937" y="22"/>
                  </a:cubicBezTo>
                  <a:lnTo>
                    <a:pt x="0" y="22"/>
                  </a:lnTo>
                  <a:lnTo>
                    <a:pt x="11" y="3665"/>
                  </a:lnTo>
                  <a:cubicBezTo>
                    <a:pt x="17" y="5668"/>
                    <a:pt x="31" y="7668"/>
                    <a:pt x="40" y="8112"/>
                  </a:cubicBezTo>
                  <a:cubicBezTo>
                    <a:pt x="50" y="8556"/>
                    <a:pt x="66" y="9621"/>
                    <a:pt x="76" y="10475"/>
                  </a:cubicBezTo>
                  <a:cubicBezTo>
                    <a:pt x="86" y="11329"/>
                    <a:pt x="99" y="12226"/>
                    <a:pt x="103" y="12469"/>
                  </a:cubicBezTo>
                  <a:cubicBezTo>
                    <a:pt x="130" y="13840"/>
                    <a:pt x="185" y="19814"/>
                    <a:pt x="180" y="20822"/>
                  </a:cubicBezTo>
                  <a:cubicBezTo>
                    <a:pt x="178" y="21090"/>
                    <a:pt x="185" y="21320"/>
                    <a:pt x="193" y="21332"/>
                  </a:cubicBezTo>
                  <a:cubicBezTo>
                    <a:pt x="210" y="21356"/>
                    <a:pt x="457" y="21368"/>
                    <a:pt x="2040" y="21406"/>
                  </a:cubicBezTo>
                  <a:cubicBezTo>
                    <a:pt x="2629" y="21420"/>
                    <a:pt x="3569" y="21447"/>
                    <a:pt x="4129" y="21470"/>
                  </a:cubicBezTo>
                  <a:cubicBezTo>
                    <a:pt x="6054" y="21546"/>
                    <a:pt x="6834" y="21564"/>
                    <a:pt x="9199" y="21576"/>
                  </a:cubicBezTo>
                  <a:cubicBezTo>
                    <a:pt x="10503" y="21582"/>
                    <a:pt x="11577" y="21590"/>
                    <a:pt x="11587" y="21595"/>
                  </a:cubicBezTo>
                  <a:cubicBezTo>
                    <a:pt x="11597" y="21599"/>
                    <a:pt x="11821" y="21600"/>
                    <a:pt x="12083" y="21595"/>
                  </a:cubicBezTo>
                  <a:cubicBezTo>
                    <a:pt x="12346" y="21590"/>
                    <a:pt x="13470" y="21578"/>
                    <a:pt x="14579" y="21569"/>
                  </a:cubicBezTo>
                  <a:cubicBezTo>
                    <a:pt x="15689" y="21561"/>
                    <a:pt x="16872" y="21549"/>
                    <a:pt x="17207" y="21543"/>
                  </a:cubicBezTo>
                  <a:cubicBezTo>
                    <a:pt x="17543" y="21538"/>
                    <a:pt x="18650" y="21527"/>
                    <a:pt x="19667" y="21518"/>
                  </a:cubicBezTo>
                  <a:cubicBezTo>
                    <a:pt x="20684" y="21509"/>
                    <a:pt x="21521" y="21494"/>
                    <a:pt x="21527" y="21486"/>
                  </a:cubicBezTo>
                  <a:cubicBezTo>
                    <a:pt x="21533" y="21477"/>
                    <a:pt x="21543" y="19118"/>
                    <a:pt x="21550" y="16243"/>
                  </a:cubicBezTo>
                  <a:cubicBezTo>
                    <a:pt x="21556" y="13369"/>
                    <a:pt x="21568" y="9598"/>
                    <a:pt x="21577" y="7862"/>
                  </a:cubicBezTo>
                  <a:cubicBezTo>
                    <a:pt x="21598" y="3717"/>
                    <a:pt x="21600" y="140"/>
                    <a:pt x="21579" y="61"/>
                  </a:cubicBezTo>
                  <a:lnTo>
                    <a:pt x="21561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sp>
          <p:nvSpPr>
            <p:cNvPr id="4320" name="29C3"/>
            <p:cNvSpPr txBox="1"/>
            <p:nvPr/>
          </p:nvSpPr>
          <p:spPr>
            <a:xfrm>
              <a:off x="57576" y="0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t">
              <a:spAutoFit/>
            </a:bodyPr>
            <a:lstStyle>
              <a:lvl1pPr algn="l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29C3</a:t>
              </a:r>
            </a:p>
          </p:txBody>
        </p:sp>
        <p:sp>
          <p:nvSpPr>
            <p:cNvPr id="4321" name="2012"/>
            <p:cNvSpPr txBox="1"/>
            <p:nvPr/>
          </p:nvSpPr>
          <p:spPr>
            <a:xfrm>
              <a:off x="6100371" y="-1"/>
              <a:ext cx="1248200" cy="5365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 algn="r">
                <a:defRPr b="1" sz="26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2012</a:t>
              </a:r>
            </a:p>
          </p:txBody>
        </p:sp>
      </p:grpSp>
      <p:grpSp>
        <p:nvGrpSpPr>
          <p:cNvPr id="4325" name="Group"/>
          <p:cNvGrpSpPr/>
          <p:nvPr/>
        </p:nvGrpSpPr>
        <p:grpSpPr>
          <a:xfrm>
            <a:off x="16248788" y="8005749"/>
            <a:ext cx="7373194" cy="5386988"/>
            <a:chOff x="0" y="0"/>
            <a:chExt cx="7373193" cy="5386987"/>
          </a:xfrm>
        </p:grpSpPr>
        <p:sp>
          <p:nvSpPr>
            <p:cNvPr id="4323" name="Rectangle"/>
            <p:cNvSpPr/>
            <p:nvPr/>
          </p:nvSpPr>
          <p:spPr>
            <a:xfrm>
              <a:off x="0" y="0"/>
              <a:ext cx="7373194" cy="5386988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324" name="?"/>
            <p:cNvSpPr txBox="1"/>
            <p:nvPr/>
          </p:nvSpPr>
          <p:spPr>
            <a:xfrm>
              <a:off x="3026984" y="1479056"/>
              <a:ext cx="1319226" cy="2428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150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?</a:t>
              </a:r>
            </a:p>
          </p:txBody>
        </p:sp>
      </p:grpSp>
      <p:grpSp>
        <p:nvGrpSpPr>
          <p:cNvPr id="4340" name="Group"/>
          <p:cNvGrpSpPr/>
          <p:nvPr/>
        </p:nvGrpSpPr>
        <p:grpSpPr>
          <a:xfrm>
            <a:off x="4436806" y="7990906"/>
            <a:ext cx="15116579" cy="5416674"/>
            <a:chOff x="0" y="0"/>
            <a:chExt cx="15116578" cy="5416672"/>
          </a:xfrm>
        </p:grpSpPr>
        <p:grpSp>
          <p:nvGrpSpPr>
            <p:cNvPr id="4332" name="Group"/>
            <p:cNvGrpSpPr/>
            <p:nvPr/>
          </p:nvGrpSpPr>
          <p:grpSpPr>
            <a:xfrm>
              <a:off x="7743384" y="3760"/>
              <a:ext cx="7373195" cy="5412913"/>
              <a:chOff x="0" y="0"/>
              <a:chExt cx="7373193" cy="5412912"/>
            </a:xfrm>
          </p:grpSpPr>
          <p:sp>
            <p:nvSpPr>
              <p:cNvPr id="4326" name="Rectangle"/>
              <p:cNvSpPr/>
              <p:nvPr/>
            </p:nvSpPr>
            <p:spPr>
              <a:xfrm>
                <a:off x="0" y="18794"/>
                <a:ext cx="7373194" cy="5386989"/>
              </a:xfrm>
              <a:prstGeom prst="rect">
                <a:avLst/>
              </a:prstGeom>
              <a:solidFill>
                <a:srgbClr val="53585F"/>
              </a:solidFill>
              <a:ln w="76200" cap="flat">
                <a:solidFill>
                  <a:srgbClr val="A6AAA8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327" name="The Ultimate…"/>
              <p:cNvSpPr txBox="1"/>
              <p:nvPr/>
            </p:nvSpPr>
            <p:spPr>
              <a:xfrm>
                <a:off x="57575" y="3746037"/>
                <a:ext cx="7258043" cy="1666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/>
              <a:p>
                <a:pPr algn="l"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The Ultimate</a:t>
                </a:r>
              </a:p>
              <a:p>
                <a:pPr algn="l"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Game Boy Talk</a:t>
                </a:r>
              </a:p>
            </p:txBody>
          </p:sp>
          <p:sp>
            <p:nvSpPr>
              <p:cNvPr id="4328" name="Michael Steil"/>
              <p:cNvSpPr txBox="1"/>
              <p:nvPr/>
            </p:nvSpPr>
            <p:spPr>
              <a:xfrm>
                <a:off x="57576" y="3263233"/>
                <a:ext cx="7258042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algn="l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Michael Steil</a:t>
                </a:r>
              </a:p>
            </p:txBody>
          </p:sp>
          <p:pic>
            <p:nvPicPr>
              <p:cNvPr id="4329" name="GameboySchraeg.png" descr="GameboySchraeg.png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rcRect l="0" t="0" r="0" b="0"/>
              <a:stretch>
                <a:fillRect/>
              </a:stretch>
            </p:blipFill>
            <p:spPr>
              <a:xfrm>
                <a:off x="2278259" y="96644"/>
                <a:ext cx="2816675" cy="341596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330" name="33C3"/>
              <p:cNvSpPr txBox="1"/>
              <p:nvPr/>
            </p:nvSpPr>
            <p:spPr>
              <a:xfrm>
                <a:off x="59647" y="0"/>
                <a:ext cx="1248200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t">
                <a:spAutoFit/>
              </a:bodyPr>
              <a:lstStyle>
                <a:lvl1pPr algn="l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33C3</a:t>
                </a:r>
              </a:p>
            </p:txBody>
          </p:sp>
          <p:sp>
            <p:nvSpPr>
              <p:cNvPr id="4331" name="2016"/>
              <p:cNvSpPr txBox="1"/>
              <p:nvPr/>
            </p:nvSpPr>
            <p:spPr>
              <a:xfrm>
                <a:off x="6102443" y="-1"/>
                <a:ext cx="1248200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algn="r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2016</a:t>
                </a:r>
              </a:p>
            </p:txBody>
          </p:sp>
        </p:grpSp>
        <p:grpSp>
          <p:nvGrpSpPr>
            <p:cNvPr id="4339" name="Group"/>
            <p:cNvGrpSpPr/>
            <p:nvPr/>
          </p:nvGrpSpPr>
          <p:grpSpPr>
            <a:xfrm>
              <a:off x="0" y="0"/>
              <a:ext cx="7373194" cy="5416673"/>
              <a:chOff x="0" y="0"/>
              <a:chExt cx="7373193" cy="5416672"/>
            </a:xfrm>
          </p:grpSpPr>
          <p:sp>
            <p:nvSpPr>
              <p:cNvPr id="4333" name="Rectangle"/>
              <p:cNvSpPr/>
              <p:nvPr/>
            </p:nvSpPr>
            <p:spPr>
              <a:xfrm>
                <a:off x="0" y="22555"/>
                <a:ext cx="7373194" cy="5386988"/>
              </a:xfrm>
              <a:prstGeom prst="rect">
                <a:avLst/>
              </a:prstGeom>
              <a:solidFill>
                <a:srgbClr val="53585F"/>
              </a:solidFill>
              <a:ln w="76200" cap="flat">
                <a:solidFill>
                  <a:srgbClr val="A6AAA8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334" name="The Ultimate…"/>
              <p:cNvSpPr txBox="1"/>
              <p:nvPr/>
            </p:nvSpPr>
            <p:spPr>
              <a:xfrm>
                <a:off x="57575" y="3749797"/>
                <a:ext cx="7258043" cy="1666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/>
              <a:p>
                <a:pPr algn="l"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The Ultimate</a:t>
                </a:r>
              </a:p>
              <a:p>
                <a:pPr algn="l"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Amiga 500 Talk</a:t>
                </a:r>
              </a:p>
            </p:txBody>
          </p:sp>
          <p:sp>
            <p:nvSpPr>
              <p:cNvPr id="4335" name="rahra"/>
              <p:cNvSpPr txBox="1"/>
              <p:nvPr/>
            </p:nvSpPr>
            <p:spPr>
              <a:xfrm>
                <a:off x="57575" y="3246775"/>
                <a:ext cx="7258043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algn="l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rahra</a:t>
                </a:r>
              </a:p>
            </p:txBody>
          </p:sp>
          <p:pic>
            <p:nvPicPr>
              <p:cNvPr id="4336" name="Amiga.jpg" descr="Amiga.jp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rcRect l="4790" t="7753" r="2868" b="7756"/>
              <a:stretch>
                <a:fillRect/>
              </a:stretch>
            </p:blipFill>
            <p:spPr>
              <a:xfrm>
                <a:off x="1824441" y="543400"/>
                <a:ext cx="3803590" cy="27019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1" h="21600" fill="norm" stroke="1" extrusionOk="0">
                    <a:moveTo>
                      <a:pt x="9203" y="0"/>
                    </a:moveTo>
                    <a:cubicBezTo>
                      <a:pt x="4857" y="0"/>
                      <a:pt x="4558" y="27"/>
                      <a:pt x="4305" y="419"/>
                    </a:cubicBezTo>
                    <a:cubicBezTo>
                      <a:pt x="4070" y="784"/>
                      <a:pt x="4040" y="1318"/>
                      <a:pt x="4067" y="4661"/>
                    </a:cubicBezTo>
                    <a:lnTo>
                      <a:pt x="4096" y="8487"/>
                    </a:lnTo>
                    <a:lnTo>
                      <a:pt x="3646" y="8627"/>
                    </a:lnTo>
                    <a:cubicBezTo>
                      <a:pt x="3397" y="8703"/>
                      <a:pt x="2647" y="8777"/>
                      <a:pt x="1980" y="8792"/>
                    </a:cubicBezTo>
                    <a:lnTo>
                      <a:pt x="767" y="8817"/>
                    </a:lnTo>
                    <a:lnTo>
                      <a:pt x="362" y="9674"/>
                    </a:lnTo>
                    <a:cubicBezTo>
                      <a:pt x="51" y="10334"/>
                      <a:pt x="-29" y="10752"/>
                      <a:pt x="9" y="11492"/>
                    </a:cubicBezTo>
                    <a:lnTo>
                      <a:pt x="56" y="12453"/>
                    </a:lnTo>
                    <a:lnTo>
                      <a:pt x="1076" y="12520"/>
                    </a:lnTo>
                    <a:cubicBezTo>
                      <a:pt x="1636" y="12556"/>
                      <a:pt x="2154" y="12667"/>
                      <a:pt x="2226" y="12767"/>
                    </a:cubicBezTo>
                    <a:cubicBezTo>
                      <a:pt x="2358" y="12953"/>
                      <a:pt x="2069" y="14680"/>
                      <a:pt x="1830" y="15128"/>
                    </a:cubicBezTo>
                    <a:cubicBezTo>
                      <a:pt x="1693" y="15384"/>
                      <a:pt x="1086" y="20224"/>
                      <a:pt x="1080" y="21105"/>
                    </a:cubicBezTo>
                    <a:lnTo>
                      <a:pt x="1076" y="21600"/>
                    </a:lnTo>
                    <a:lnTo>
                      <a:pt x="9610" y="21600"/>
                    </a:lnTo>
                    <a:cubicBezTo>
                      <a:pt x="14834" y="21600"/>
                      <a:pt x="18181" y="21519"/>
                      <a:pt x="18238" y="21391"/>
                    </a:cubicBezTo>
                    <a:cubicBezTo>
                      <a:pt x="18288" y="21275"/>
                      <a:pt x="18124" y="20029"/>
                      <a:pt x="17871" y="18621"/>
                    </a:cubicBezTo>
                    <a:lnTo>
                      <a:pt x="17409" y="16060"/>
                    </a:lnTo>
                    <a:lnTo>
                      <a:pt x="17749" y="15870"/>
                    </a:lnTo>
                    <a:cubicBezTo>
                      <a:pt x="18000" y="15728"/>
                      <a:pt x="18019" y="15674"/>
                      <a:pt x="17823" y="15664"/>
                    </a:cubicBezTo>
                    <a:cubicBezTo>
                      <a:pt x="17511" y="15647"/>
                      <a:pt x="16597" y="14153"/>
                      <a:pt x="16597" y="13659"/>
                    </a:cubicBezTo>
                    <a:cubicBezTo>
                      <a:pt x="16597" y="13062"/>
                      <a:pt x="16246" y="12783"/>
                      <a:pt x="15498" y="12783"/>
                    </a:cubicBezTo>
                    <a:cubicBezTo>
                      <a:pt x="15102" y="12783"/>
                      <a:pt x="14712" y="12689"/>
                      <a:pt x="14630" y="12574"/>
                    </a:cubicBezTo>
                    <a:cubicBezTo>
                      <a:pt x="14489" y="12377"/>
                      <a:pt x="14553" y="8349"/>
                      <a:pt x="14778" y="3087"/>
                    </a:cubicBezTo>
                    <a:lnTo>
                      <a:pt x="14868" y="993"/>
                    </a:lnTo>
                    <a:lnTo>
                      <a:pt x="14351" y="498"/>
                    </a:lnTo>
                    <a:cubicBezTo>
                      <a:pt x="13843" y="11"/>
                      <a:pt x="13747" y="0"/>
                      <a:pt x="9203" y="0"/>
                    </a:cubicBezTo>
                    <a:close/>
                    <a:moveTo>
                      <a:pt x="19181" y="16898"/>
                    </a:moveTo>
                    <a:cubicBezTo>
                      <a:pt x="18966" y="16943"/>
                      <a:pt x="18636" y="17293"/>
                      <a:pt x="18636" y="17567"/>
                    </a:cubicBezTo>
                    <a:cubicBezTo>
                      <a:pt x="18636" y="17715"/>
                      <a:pt x="18829" y="18286"/>
                      <a:pt x="19066" y="18837"/>
                    </a:cubicBezTo>
                    <a:lnTo>
                      <a:pt x="19496" y="19836"/>
                    </a:lnTo>
                    <a:lnTo>
                      <a:pt x="20533" y="19836"/>
                    </a:lnTo>
                    <a:lnTo>
                      <a:pt x="21571" y="19836"/>
                    </a:lnTo>
                    <a:lnTo>
                      <a:pt x="21494" y="19230"/>
                    </a:lnTo>
                    <a:cubicBezTo>
                      <a:pt x="21453" y="18897"/>
                      <a:pt x="21164" y="18246"/>
                      <a:pt x="20851" y="17783"/>
                    </a:cubicBezTo>
                    <a:cubicBezTo>
                      <a:pt x="20389" y="17101"/>
                      <a:pt x="20201" y="16965"/>
                      <a:pt x="19856" y="17060"/>
                    </a:cubicBezTo>
                    <a:cubicBezTo>
                      <a:pt x="19622" y="17124"/>
                      <a:pt x="19391" y="17083"/>
                      <a:pt x="19340" y="16968"/>
                    </a:cubicBezTo>
                    <a:cubicBezTo>
                      <a:pt x="19311" y="16901"/>
                      <a:pt x="19252" y="16883"/>
                      <a:pt x="19181" y="16898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sp>
            <p:nvSpPr>
              <p:cNvPr id="4337" name="32C3"/>
              <p:cNvSpPr txBox="1"/>
              <p:nvPr/>
            </p:nvSpPr>
            <p:spPr>
              <a:xfrm>
                <a:off x="24622" y="0"/>
                <a:ext cx="1248200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t">
                <a:spAutoFit/>
              </a:bodyPr>
              <a:lstStyle>
                <a:lvl1pPr algn="l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32C3</a:t>
                </a:r>
              </a:p>
            </p:txBody>
          </p:sp>
          <p:sp>
            <p:nvSpPr>
              <p:cNvPr id="4338" name="2015"/>
              <p:cNvSpPr txBox="1"/>
              <p:nvPr/>
            </p:nvSpPr>
            <p:spPr>
              <a:xfrm>
                <a:off x="6067418" y="-1"/>
                <a:ext cx="1248200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algn="r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2015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0829 0.000000" origin="layout" pathEditMode="relative">
                                      <p:cBhvr>
                                        <p:cTn id="6" dur="499" fill="hold"/>
                                        <p:tgtEl>
                                          <p:spTgt spid="4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99"/>
                            </p:stCondLst>
                            <p:childTnLst>
                              <p:par>
                                <p:cTn id="8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499" fill="hold"/>
                                        <p:tgtEl>
                                          <p:spTgt spid="4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9" fill="hold"/>
                                        <p:tgtEl>
                                          <p:spTgt spid="4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25" grpId="2"/>
    </p:bld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2" name="The Ultimate Talk Series"/>
          <p:cNvSpPr txBox="1"/>
          <p:nvPr/>
        </p:nvSpPr>
        <p:spPr>
          <a:xfrm>
            <a:off x="6206219" y="518722"/>
            <a:ext cx="11971562" cy="137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8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The Ultimate Talk Series</a:t>
            </a:r>
          </a:p>
        </p:txBody>
      </p:sp>
      <p:grpSp>
        <p:nvGrpSpPr>
          <p:cNvPr id="4379" name="Group"/>
          <p:cNvGrpSpPr/>
          <p:nvPr/>
        </p:nvGrpSpPr>
        <p:grpSpPr>
          <a:xfrm>
            <a:off x="762019" y="2253567"/>
            <a:ext cx="22859963" cy="11154014"/>
            <a:chOff x="0" y="0"/>
            <a:chExt cx="22859962" cy="11154012"/>
          </a:xfrm>
        </p:grpSpPr>
        <p:grpSp>
          <p:nvGrpSpPr>
            <p:cNvPr id="4349" name="Group"/>
            <p:cNvGrpSpPr/>
            <p:nvPr/>
          </p:nvGrpSpPr>
          <p:grpSpPr>
            <a:xfrm>
              <a:off x="0" y="0"/>
              <a:ext cx="7373194" cy="5428070"/>
              <a:chOff x="0" y="0"/>
              <a:chExt cx="7373193" cy="5428069"/>
            </a:xfrm>
          </p:grpSpPr>
          <p:sp>
            <p:nvSpPr>
              <p:cNvPr id="4343" name="Rectangle"/>
              <p:cNvSpPr/>
              <p:nvPr/>
            </p:nvSpPr>
            <p:spPr>
              <a:xfrm>
                <a:off x="0" y="18526"/>
                <a:ext cx="7373194" cy="5386988"/>
              </a:xfrm>
              <a:prstGeom prst="rect">
                <a:avLst/>
              </a:prstGeom>
              <a:solidFill>
                <a:srgbClr val="53585F"/>
              </a:solidFill>
              <a:ln w="76200" cap="flat">
                <a:solidFill>
                  <a:srgbClr val="A6AAA8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344" name="The Ultimate…"/>
              <p:cNvSpPr txBox="1"/>
              <p:nvPr/>
            </p:nvSpPr>
            <p:spPr>
              <a:xfrm>
                <a:off x="57575" y="3761194"/>
                <a:ext cx="7258043" cy="1666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/>
              <a:p>
                <a:pPr algn="l"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The Ultimate</a:t>
                </a:r>
              </a:p>
              <a:p>
                <a:pPr algn="l"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Commodore 64 Talk</a:t>
                </a:r>
              </a:p>
            </p:txBody>
          </p:sp>
          <p:sp>
            <p:nvSpPr>
              <p:cNvPr id="4345" name="Michael Steil"/>
              <p:cNvSpPr txBox="1"/>
              <p:nvPr/>
            </p:nvSpPr>
            <p:spPr>
              <a:xfrm>
                <a:off x="57575" y="3293476"/>
                <a:ext cx="7258043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algn="l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Michael Steil</a:t>
                </a:r>
              </a:p>
            </p:txBody>
          </p:sp>
          <p:sp>
            <p:nvSpPr>
              <p:cNvPr id="4346" name="25C3"/>
              <p:cNvSpPr txBox="1"/>
              <p:nvPr/>
            </p:nvSpPr>
            <p:spPr>
              <a:xfrm>
                <a:off x="24623" y="0"/>
                <a:ext cx="1248200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t">
                <a:spAutoFit/>
              </a:bodyPr>
              <a:lstStyle>
                <a:lvl1pPr algn="l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25C3</a:t>
                </a:r>
              </a:p>
            </p:txBody>
          </p:sp>
          <p:pic>
            <p:nvPicPr>
              <p:cNvPr id="4347" name="pasted-image-small.png" descr="pasted-image-small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rcRect l="3171" t="6212" r="2716" b="5604"/>
              <a:stretch>
                <a:fillRect/>
              </a:stretch>
            </p:blipFill>
            <p:spPr>
              <a:xfrm>
                <a:off x="776883" y="348743"/>
                <a:ext cx="5819427" cy="27849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8" h="21595" fill="norm" stroke="1" extrusionOk="0">
                    <a:moveTo>
                      <a:pt x="4401" y="2"/>
                    </a:moveTo>
                    <a:cubicBezTo>
                      <a:pt x="4321" y="16"/>
                      <a:pt x="4265" y="99"/>
                      <a:pt x="4163" y="316"/>
                    </a:cubicBezTo>
                    <a:cubicBezTo>
                      <a:pt x="4097" y="456"/>
                      <a:pt x="4040" y="569"/>
                      <a:pt x="4036" y="569"/>
                    </a:cubicBezTo>
                    <a:cubicBezTo>
                      <a:pt x="4032" y="569"/>
                      <a:pt x="3970" y="691"/>
                      <a:pt x="3899" y="836"/>
                    </a:cubicBezTo>
                    <a:cubicBezTo>
                      <a:pt x="3828" y="982"/>
                      <a:pt x="3729" y="1176"/>
                      <a:pt x="3679" y="1267"/>
                    </a:cubicBezTo>
                    <a:cubicBezTo>
                      <a:pt x="3422" y="1730"/>
                      <a:pt x="3369" y="1859"/>
                      <a:pt x="1687" y="6207"/>
                    </a:cubicBezTo>
                    <a:cubicBezTo>
                      <a:pt x="1543" y="6578"/>
                      <a:pt x="1279" y="7261"/>
                      <a:pt x="1100" y="7724"/>
                    </a:cubicBezTo>
                    <a:cubicBezTo>
                      <a:pt x="314" y="9750"/>
                      <a:pt x="265" y="9877"/>
                      <a:pt x="197" y="10140"/>
                    </a:cubicBezTo>
                    <a:cubicBezTo>
                      <a:pt x="44" y="10731"/>
                      <a:pt x="-31" y="11546"/>
                      <a:pt x="12" y="12134"/>
                    </a:cubicBezTo>
                    <a:cubicBezTo>
                      <a:pt x="19" y="12234"/>
                      <a:pt x="32" y="12414"/>
                      <a:pt x="41" y="12537"/>
                    </a:cubicBezTo>
                    <a:cubicBezTo>
                      <a:pt x="76" y="13038"/>
                      <a:pt x="188" y="13519"/>
                      <a:pt x="312" y="13691"/>
                    </a:cubicBezTo>
                    <a:cubicBezTo>
                      <a:pt x="379" y="13785"/>
                      <a:pt x="795" y="14026"/>
                      <a:pt x="888" y="14026"/>
                    </a:cubicBezTo>
                    <a:cubicBezTo>
                      <a:pt x="918" y="14026"/>
                      <a:pt x="988" y="14060"/>
                      <a:pt x="1046" y="14100"/>
                    </a:cubicBezTo>
                    <a:cubicBezTo>
                      <a:pt x="1164" y="14184"/>
                      <a:pt x="1119" y="14161"/>
                      <a:pt x="2296" y="14710"/>
                    </a:cubicBezTo>
                    <a:cubicBezTo>
                      <a:pt x="3381" y="15215"/>
                      <a:pt x="5171" y="16049"/>
                      <a:pt x="5767" y="16328"/>
                    </a:cubicBezTo>
                    <a:cubicBezTo>
                      <a:pt x="7960" y="17354"/>
                      <a:pt x="8525" y="17613"/>
                      <a:pt x="8600" y="17621"/>
                    </a:cubicBezTo>
                    <a:cubicBezTo>
                      <a:pt x="8648" y="17626"/>
                      <a:pt x="8743" y="17666"/>
                      <a:pt x="8811" y="17710"/>
                    </a:cubicBezTo>
                    <a:cubicBezTo>
                      <a:pt x="8878" y="17754"/>
                      <a:pt x="9205" y="17904"/>
                      <a:pt x="9536" y="18046"/>
                    </a:cubicBezTo>
                    <a:cubicBezTo>
                      <a:pt x="9867" y="18187"/>
                      <a:pt x="10454" y="18437"/>
                      <a:pt x="10840" y="18603"/>
                    </a:cubicBezTo>
                    <a:cubicBezTo>
                      <a:pt x="11227" y="18768"/>
                      <a:pt x="11990" y="19097"/>
                      <a:pt x="12536" y="19332"/>
                    </a:cubicBezTo>
                    <a:cubicBezTo>
                      <a:pt x="14391" y="20131"/>
                      <a:pt x="16936" y="21183"/>
                      <a:pt x="17079" y="21212"/>
                    </a:cubicBezTo>
                    <a:cubicBezTo>
                      <a:pt x="17162" y="21229"/>
                      <a:pt x="17273" y="21279"/>
                      <a:pt x="17346" y="21329"/>
                    </a:cubicBezTo>
                    <a:cubicBezTo>
                      <a:pt x="17416" y="21377"/>
                      <a:pt x="17570" y="21451"/>
                      <a:pt x="17689" y="21495"/>
                    </a:cubicBezTo>
                    <a:cubicBezTo>
                      <a:pt x="17809" y="21540"/>
                      <a:pt x="17917" y="21581"/>
                      <a:pt x="17929" y="21588"/>
                    </a:cubicBezTo>
                    <a:cubicBezTo>
                      <a:pt x="17941" y="21594"/>
                      <a:pt x="17988" y="21598"/>
                      <a:pt x="18033" y="21594"/>
                    </a:cubicBezTo>
                    <a:cubicBezTo>
                      <a:pt x="18186" y="21580"/>
                      <a:pt x="18180" y="21594"/>
                      <a:pt x="18732" y="19852"/>
                    </a:cubicBezTo>
                    <a:cubicBezTo>
                      <a:pt x="19270" y="18154"/>
                      <a:pt x="19368" y="17844"/>
                      <a:pt x="19628" y="17005"/>
                    </a:cubicBezTo>
                    <a:cubicBezTo>
                      <a:pt x="19722" y="16701"/>
                      <a:pt x="19854" y="16280"/>
                      <a:pt x="19920" y="16067"/>
                    </a:cubicBezTo>
                    <a:cubicBezTo>
                      <a:pt x="20069" y="15593"/>
                      <a:pt x="20608" y="13858"/>
                      <a:pt x="20815" y="13186"/>
                    </a:cubicBezTo>
                    <a:cubicBezTo>
                      <a:pt x="20898" y="12915"/>
                      <a:pt x="21043" y="12444"/>
                      <a:pt x="21137" y="12140"/>
                    </a:cubicBezTo>
                    <a:cubicBezTo>
                      <a:pt x="21389" y="11328"/>
                      <a:pt x="21477" y="11003"/>
                      <a:pt x="21511" y="10783"/>
                    </a:cubicBezTo>
                    <a:cubicBezTo>
                      <a:pt x="21548" y="10533"/>
                      <a:pt x="21567" y="10087"/>
                      <a:pt x="21568" y="9299"/>
                    </a:cubicBezTo>
                    <a:cubicBezTo>
                      <a:pt x="21569" y="8682"/>
                      <a:pt x="21567" y="8669"/>
                      <a:pt x="21475" y="7419"/>
                    </a:cubicBezTo>
                    <a:cubicBezTo>
                      <a:pt x="21406" y="6480"/>
                      <a:pt x="21376" y="6131"/>
                      <a:pt x="21353" y="6037"/>
                    </a:cubicBezTo>
                    <a:cubicBezTo>
                      <a:pt x="21305" y="5842"/>
                      <a:pt x="21325" y="5852"/>
                      <a:pt x="20365" y="5511"/>
                    </a:cubicBezTo>
                    <a:cubicBezTo>
                      <a:pt x="18923" y="4999"/>
                      <a:pt x="12448" y="2746"/>
                      <a:pt x="8035" y="1221"/>
                    </a:cubicBezTo>
                    <a:cubicBezTo>
                      <a:pt x="7477" y="1028"/>
                      <a:pt x="6868" y="819"/>
                      <a:pt x="6681" y="753"/>
                    </a:cubicBezTo>
                    <a:cubicBezTo>
                      <a:pt x="5961" y="502"/>
                      <a:pt x="4567" y="28"/>
                      <a:pt x="4491" y="9"/>
                    </a:cubicBezTo>
                    <a:cubicBezTo>
                      <a:pt x="4456" y="0"/>
                      <a:pt x="4427" y="-2"/>
                      <a:pt x="4401" y="2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sp>
            <p:nvSpPr>
              <p:cNvPr id="4348" name="2008"/>
              <p:cNvSpPr txBox="1"/>
              <p:nvPr/>
            </p:nvSpPr>
            <p:spPr>
              <a:xfrm>
                <a:off x="6067418" y="-1"/>
                <a:ext cx="1248200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algn="r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2008</a:t>
                </a:r>
              </a:p>
            </p:txBody>
          </p:sp>
        </p:grpSp>
        <p:grpSp>
          <p:nvGrpSpPr>
            <p:cNvPr id="4356" name="Group"/>
            <p:cNvGrpSpPr/>
            <p:nvPr/>
          </p:nvGrpSpPr>
          <p:grpSpPr>
            <a:xfrm>
              <a:off x="7743383" y="0"/>
              <a:ext cx="7373195" cy="5428070"/>
              <a:chOff x="0" y="0"/>
              <a:chExt cx="7373193" cy="5428069"/>
            </a:xfrm>
          </p:grpSpPr>
          <p:sp>
            <p:nvSpPr>
              <p:cNvPr id="4350" name="Rectangle"/>
              <p:cNvSpPr/>
              <p:nvPr/>
            </p:nvSpPr>
            <p:spPr>
              <a:xfrm>
                <a:off x="0" y="18526"/>
                <a:ext cx="7373194" cy="5386988"/>
              </a:xfrm>
              <a:prstGeom prst="rect">
                <a:avLst/>
              </a:prstGeom>
              <a:solidFill>
                <a:srgbClr val="53585F"/>
              </a:solidFill>
              <a:ln w="76200" cap="flat">
                <a:solidFill>
                  <a:srgbClr val="A6AAA8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351" name="The Ultimate…"/>
              <p:cNvSpPr txBox="1"/>
              <p:nvPr/>
            </p:nvSpPr>
            <p:spPr>
              <a:xfrm>
                <a:off x="57575" y="3761194"/>
                <a:ext cx="7258043" cy="1666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/>
              <a:p>
                <a:pPr algn="l"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The Ultimate</a:t>
                </a:r>
              </a:p>
              <a:p>
                <a:pPr algn="l"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Atari 2600 Talk</a:t>
                </a:r>
              </a:p>
            </p:txBody>
          </p:sp>
          <p:sp>
            <p:nvSpPr>
              <p:cNvPr id="4352" name="Sven Oliver ('SvOlli') Moll"/>
              <p:cNvSpPr txBox="1"/>
              <p:nvPr/>
            </p:nvSpPr>
            <p:spPr>
              <a:xfrm>
                <a:off x="57575" y="3293476"/>
                <a:ext cx="7258043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algn="l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Sven Oliver ('SvOlli') Moll</a:t>
                </a:r>
              </a:p>
            </p:txBody>
          </p:sp>
          <p:pic>
            <p:nvPicPr>
              <p:cNvPr id="4353" name="Image" descr="Image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7954" t="8539" r="2419" b="5753"/>
              <a:stretch>
                <a:fillRect/>
              </a:stretch>
            </p:blipFill>
            <p:spPr>
              <a:xfrm>
                <a:off x="906687" y="189414"/>
                <a:ext cx="5559819" cy="31036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6" h="21538" fill="norm" stroke="1" extrusionOk="0">
                    <a:moveTo>
                      <a:pt x="13033" y="0"/>
                    </a:moveTo>
                    <a:cubicBezTo>
                      <a:pt x="12876" y="0"/>
                      <a:pt x="12728" y="83"/>
                      <a:pt x="12638" y="220"/>
                    </a:cubicBezTo>
                    <a:cubicBezTo>
                      <a:pt x="12574" y="319"/>
                      <a:pt x="12572" y="320"/>
                      <a:pt x="12500" y="286"/>
                    </a:cubicBezTo>
                    <a:lnTo>
                      <a:pt x="12426" y="253"/>
                    </a:lnTo>
                    <a:lnTo>
                      <a:pt x="12292" y="487"/>
                    </a:lnTo>
                    <a:cubicBezTo>
                      <a:pt x="12181" y="681"/>
                      <a:pt x="12129" y="747"/>
                      <a:pt x="11999" y="862"/>
                    </a:cubicBezTo>
                    <a:cubicBezTo>
                      <a:pt x="11812" y="1027"/>
                      <a:pt x="11776" y="1098"/>
                      <a:pt x="11675" y="1512"/>
                    </a:cubicBezTo>
                    <a:cubicBezTo>
                      <a:pt x="11568" y="1952"/>
                      <a:pt x="11390" y="2635"/>
                      <a:pt x="11373" y="2672"/>
                    </a:cubicBezTo>
                    <a:cubicBezTo>
                      <a:pt x="11362" y="2696"/>
                      <a:pt x="11025" y="2504"/>
                      <a:pt x="10070" y="1931"/>
                    </a:cubicBezTo>
                    <a:cubicBezTo>
                      <a:pt x="9361" y="1505"/>
                      <a:pt x="8772" y="1157"/>
                      <a:pt x="8761" y="1157"/>
                    </a:cubicBezTo>
                    <a:cubicBezTo>
                      <a:pt x="8751" y="1157"/>
                      <a:pt x="8613" y="1359"/>
                      <a:pt x="8455" y="1606"/>
                    </a:cubicBezTo>
                    <a:cubicBezTo>
                      <a:pt x="8195" y="2011"/>
                      <a:pt x="8145" y="2107"/>
                      <a:pt x="7920" y="2611"/>
                    </a:cubicBezTo>
                    <a:lnTo>
                      <a:pt x="7671" y="3167"/>
                    </a:lnTo>
                    <a:lnTo>
                      <a:pt x="7085" y="4062"/>
                    </a:lnTo>
                    <a:cubicBezTo>
                      <a:pt x="6384" y="5134"/>
                      <a:pt x="6022" y="5694"/>
                      <a:pt x="5536" y="6450"/>
                    </a:cubicBezTo>
                    <a:cubicBezTo>
                      <a:pt x="4927" y="7400"/>
                      <a:pt x="4262" y="8426"/>
                      <a:pt x="3416" y="9722"/>
                    </a:cubicBezTo>
                    <a:cubicBezTo>
                      <a:pt x="3186" y="10076"/>
                      <a:pt x="3079" y="10306"/>
                      <a:pt x="3079" y="10447"/>
                    </a:cubicBezTo>
                    <a:cubicBezTo>
                      <a:pt x="3079" y="10488"/>
                      <a:pt x="3136" y="10834"/>
                      <a:pt x="3205" y="11218"/>
                    </a:cubicBezTo>
                    <a:cubicBezTo>
                      <a:pt x="3275" y="11601"/>
                      <a:pt x="3332" y="11921"/>
                      <a:pt x="3332" y="11928"/>
                    </a:cubicBezTo>
                    <a:cubicBezTo>
                      <a:pt x="3332" y="11935"/>
                      <a:pt x="3288" y="11996"/>
                      <a:pt x="3234" y="12060"/>
                    </a:cubicBezTo>
                    <a:cubicBezTo>
                      <a:pt x="3113" y="12208"/>
                      <a:pt x="3107" y="12197"/>
                      <a:pt x="3080" y="11782"/>
                    </a:cubicBezTo>
                    <a:cubicBezTo>
                      <a:pt x="3042" y="11183"/>
                      <a:pt x="3014" y="10886"/>
                      <a:pt x="2988" y="10835"/>
                    </a:cubicBezTo>
                    <a:cubicBezTo>
                      <a:pt x="2935" y="10730"/>
                      <a:pt x="2824" y="10662"/>
                      <a:pt x="2700" y="10661"/>
                    </a:cubicBezTo>
                    <a:cubicBezTo>
                      <a:pt x="2600" y="10661"/>
                      <a:pt x="2565" y="10674"/>
                      <a:pt x="2478" y="10747"/>
                    </a:cubicBezTo>
                    <a:cubicBezTo>
                      <a:pt x="2421" y="10794"/>
                      <a:pt x="2361" y="10860"/>
                      <a:pt x="2345" y="10893"/>
                    </a:cubicBezTo>
                    <a:cubicBezTo>
                      <a:pt x="2305" y="10974"/>
                      <a:pt x="2306" y="11140"/>
                      <a:pt x="2348" y="11843"/>
                    </a:cubicBezTo>
                    <a:cubicBezTo>
                      <a:pt x="2396" y="12626"/>
                      <a:pt x="2397" y="12608"/>
                      <a:pt x="2285" y="12688"/>
                    </a:cubicBezTo>
                    <a:cubicBezTo>
                      <a:pt x="2216" y="12738"/>
                      <a:pt x="2081" y="12931"/>
                      <a:pt x="1686" y="13528"/>
                    </a:cubicBezTo>
                    <a:cubicBezTo>
                      <a:pt x="445" y="15404"/>
                      <a:pt x="66" y="15991"/>
                      <a:pt x="33" y="16090"/>
                    </a:cubicBezTo>
                    <a:cubicBezTo>
                      <a:pt x="3" y="16175"/>
                      <a:pt x="-3" y="16224"/>
                      <a:pt x="2" y="16363"/>
                    </a:cubicBezTo>
                    <a:cubicBezTo>
                      <a:pt x="9" y="16587"/>
                      <a:pt x="159" y="17608"/>
                      <a:pt x="199" y="17704"/>
                    </a:cubicBezTo>
                    <a:cubicBezTo>
                      <a:pt x="216" y="17745"/>
                      <a:pt x="247" y="17884"/>
                      <a:pt x="267" y="18012"/>
                    </a:cubicBezTo>
                    <a:cubicBezTo>
                      <a:pt x="286" y="18141"/>
                      <a:pt x="316" y="18277"/>
                      <a:pt x="335" y="18315"/>
                    </a:cubicBezTo>
                    <a:cubicBezTo>
                      <a:pt x="380" y="18409"/>
                      <a:pt x="597" y="18614"/>
                      <a:pt x="1624" y="19535"/>
                    </a:cubicBezTo>
                    <a:cubicBezTo>
                      <a:pt x="2107" y="19968"/>
                      <a:pt x="2586" y="20407"/>
                      <a:pt x="2691" y="20513"/>
                    </a:cubicBezTo>
                    <a:cubicBezTo>
                      <a:pt x="3024" y="20852"/>
                      <a:pt x="3163" y="20959"/>
                      <a:pt x="3299" y="20973"/>
                    </a:cubicBezTo>
                    <a:cubicBezTo>
                      <a:pt x="3414" y="20985"/>
                      <a:pt x="3420" y="20982"/>
                      <a:pt x="3493" y="20888"/>
                    </a:cubicBezTo>
                    <a:cubicBezTo>
                      <a:pt x="3535" y="20834"/>
                      <a:pt x="3649" y="20656"/>
                      <a:pt x="3746" y="20494"/>
                    </a:cubicBezTo>
                    <a:cubicBezTo>
                      <a:pt x="3843" y="20331"/>
                      <a:pt x="4234" y="19698"/>
                      <a:pt x="4612" y="19086"/>
                    </a:cubicBezTo>
                    <a:cubicBezTo>
                      <a:pt x="4990" y="18475"/>
                      <a:pt x="5314" y="17951"/>
                      <a:pt x="5332" y="17919"/>
                    </a:cubicBezTo>
                    <a:cubicBezTo>
                      <a:pt x="5349" y="17887"/>
                      <a:pt x="5409" y="17786"/>
                      <a:pt x="5464" y="17696"/>
                    </a:cubicBezTo>
                    <a:cubicBezTo>
                      <a:pt x="5595" y="17481"/>
                      <a:pt x="5623" y="17381"/>
                      <a:pt x="5623" y="17125"/>
                    </a:cubicBezTo>
                    <a:cubicBezTo>
                      <a:pt x="5623" y="17015"/>
                      <a:pt x="5633" y="16860"/>
                      <a:pt x="5646" y="16784"/>
                    </a:cubicBezTo>
                    <a:cubicBezTo>
                      <a:pt x="5662" y="16684"/>
                      <a:pt x="5670" y="16464"/>
                      <a:pt x="5674" y="16010"/>
                    </a:cubicBezTo>
                    <a:cubicBezTo>
                      <a:pt x="5678" y="15330"/>
                      <a:pt x="5669" y="15226"/>
                      <a:pt x="5601" y="15112"/>
                    </a:cubicBezTo>
                    <a:cubicBezTo>
                      <a:pt x="5582" y="15079"/>
                      <a:pt x="5392" y="14904"/>
                      <a:pt x="5179" y="14724"/>
                    </a:cubicBezTo>
                    <a:cubicBezTo>
                      <a:pt x="4766" y="14373"/>
                      <a:pt x="3949" y="13690"/>
                      <a:pt x="3845" y="13608"/>
                    </a:cubicBezTo>
                    <a:cubicBezTo>
                      <a:pt x="3810" y="13581"/>
                      <a:pt x="3718" y="13506"/>
                      <a:pt x="3640" y="13440"/>
                    </a:cubicBezTo>
                    <a:cubicBezTo>
                      <a:pt x="3561" y="13374"/>
                      <a:pt x="3426" y="13261"/>
                      <a:pt x="3338" y="13187"/>
                    </a:cubicBezTo>
                    <a:cubicBezTo>
                      <a:pt x="3160" y="13038"/>
                      <a:pt x="3172" y="13069"/>
                      <a:pt x="3148" y="12702"/>
                    </a:cubicBezTo>
                    <a:lnTo>
                      <a:pt x="3139" y="12545"/>
                    </a:lnTo>
                    <a:lnTo>
                      <a:pt x="3207" y="12446"/>
                    </a:lnTo>
                    <a:cubicBezTo>
                      <a:pt x="3244" y="12392"/>
                      <a:pt x="3299" y="12321"/>
                      <a:pt x="3327" y="12286"/>
                    </a:cubicBezTo>
                    <a:lnTo>
                      <a:pt x="3378" y="12223"/>
                    </a:lnTo>
                    <a:lnTo>
                      <a:pt x="3425" y="12410"/>
                    </a:lnTo>
                    <a:cubicBezTo>
                      <a:pt x="3452" y="12513"/>
                      <a:pt x="3497" y="12659"/>
                      <a:pt x="3527" y="12733"/>
                    </a:cubicBezTo>
                    <a:cubicBezTo>
                      <a:pt x="3641" y="13011"/>
                      <a:pt x="3761" y="13112"/>
                      <a:pt x="4731" y="13779"/>
                    </a:cubicBezTo>
                    <a:cubicBezTo>
                      <a:pt x="5274" y="14153"/>
                      <a:pt x="5402" y="14252"/>
                      <a:pt x="5439" y="14313"/>
                    </a:cubicBezTo>
                    <a:cubicBezTo>
                      <a:pt x="5490" y="14397"/>
                      <a:pt x="6027" y="14768"/>
                      <a:pt x="6097" y="14768"/>
                    </a:cubicBezTo>
                    <a:cubicBezTo>
                      <a:pt x="6112" y="14768"/>
                      <a:pt x="6202" y="14825"/>
                      <a:pt x="6296" y="14895"/>
                    </a:cubicBezTo>
                    <a:cubicBezTo>
                      <a:pt x="6391" y="14964"/>
                      <a:pt x="6678" y="15166"/>
                      <a:pt x="6934" y="15343"/>
                    </a:cubicBezTo>
                    <a:cubicBezTo>
                      <a:pt x="7190" y="15521"/>
                      <a:pt x="7657" y="15845"/>
                      <a:pt x="7969" y="16065"/>
                    </a:cubicBezTo>
                    <a:cubicBezTo>
                      <a:pt x="8282" y="16285"/>
                      <a:pt x="8745" y="16605"/>
                      <a:pt x="8997" y="16776"/>
                    </a:cubicBezTo>
                    <a:cubicBezTo>
                      <a:pt x="9249" y="16946"/>
                      <a:pt x="9537" y="17142"/>
                      <a:pt x="9637" y="17211"/>
                    </a:cubicBezTo>
                    <a:cubicBezTo>
                      <a:pt x="10044" y="17492"/>
                      <a:pt x="10753" y="17971"/>
                      <a:pt x="11652" y="18574"/>
                    </a:cubicBezTo>
                    <a:cubicBezTo>
                      <a:pt x="12306" y="19013"/>
                      <a:pt x="13410" y="19762"/>
                      <a:pt x="14181" y="20287"/>
                    </a:cubicBezTo>
                    <a:cubicBezTo>
                      <a:pt x="14424" y="20453"/>
                      <a:pt x="14640" y="20609"/>
                      <a:pt x="14661" y="20637"/>
                    </a:cubicBezTo>
                    <a:cubicBezTo>
                      <a:pt x="14732" y="20727"/>
                      <a:pt x="15260" y="21097"/>
                      <a:pt x="15353" y="21122"/>
                    </a:cubicBezTo>
                    <a:cubicBezTo>
                      <a:pt x="15403" y="21135"/>
                      <a:pt x="15532" y="21202"/>
                      <a:pt x="15638" y="21273"/>
                    </a:cubicBezTo>
                    <a:cubicBezTo>
                      <a:pt x="15745" y="21344"/>
                      <a:pt x="15890" y="21435"/>
                      <a:pt x="15962" y="21474"/>
                    </a:cubicBezTo>
                    <a:cubicBezTo>
                      <a:pt x="16194" y="21600"/>
                      <a:pt x="16351" y="21542"/>
                      <a:pt x="16489" y="21284"/>
                    </a:cubicBezTo>
                    <a:cubicBezTo>
                      <a:pt x="16525" y="21217"/>
                      <a:pt x="16881" y="20482"/>
                      <a:pt x="17279" y="19651"/>
                    </a:cubicBezTo>
                    <a:cubicBezTo>
                      <a:pt x="17678" y="18820"/>
                      <a:pt x="18108" y="17926"/>
                      <a:pt x="18235" y="17662"/>
                    </a:cubicBezTo>
                    <a:cubicBezTo>
                      <a:pt x="18362" y="17398"/>
                      <a:pt x="18652" y="16789"/>
                      <a:pt x="18882" y="16307"/>
                    </a:cubicBezTo>
                    <a:cubicBezTo>
                      <a:pt x="19629" y="14742"/>
                      <a:pt x="20401" y="13121"/>
                      <a:pt x="20510" y="12890"/>
                    </a:cubicBezTo>
                    <a:cubicBezTo>
                      <a:pt x="20569" y="12765"/>
                      <a:pt x="20734" y="12421"/>
                      <a:pt x="20876" y="12124"/>
                    </a:cubicBezTo>
                    <a:lnTo>
                      <a:pt x="21135" y="11584"/>
                    </a:lnTo>
                    <a:lnTo>
                      <a:pt x="21369" y="10689"/>
                    </a:lnTo>
                    <a:cubicBezTo>
                      <a:pt x="21539" y="10037"/>
                      <a:pt x="21597" y="9781"/>
                      <a:pt x="21584" y="9758"/>
                    </a:cubicBezTo>
                    <a:cubicBezTo>
                      <a:pt x="21575" y="9741"/>
                      <a:pt x="21438" y="9644"/>
                      <a:pt x="21279" y="9543"/>
                    </a:cubicBezTo>
                    <a:lnTo>
                      <a:pt x="20991" y="9361"/>
                    </a:lnTo>
                    <a:lnTo>
                      <a:pt x="20769" y="8835"/>
                    </a:lnTo>
                    <a:cubicBezTo>
                      <a:pt x="20570" y="8362"/>
                      <a:pt x="20542" y="8306"/>
                      <a:pt x="20478" y="8263"/>
                    </a:cubicBezTo>
                    <a:cubicBezTo>
                      <a:pt x="20439" y="8236"/>
                      <a:pt x="20265" y="8126"/>
                      <a:pt x="20091" y="8020"/>
                    </a:cubicBezTo>
                    <a:cubicBezTo>
                      <a:pt x="19918" y="7914"/>
                      <a:pt x="19587" y="7708"/>
                      <a:pt x="19356" y="7566"/>
                    </a:cubicBezTo>
                    <a:cubicBezTo>
                      <a:pt x="19126" y="7423"/>
                      <a:pt x="18827" y="7241"/>
                      <a:pt x="18692" y="7158"/>
                    </a:cubicBezTo>
                    <a:cubicBezTo>
                      <a:pt x="18558" y="7075"/>
                      <a:pt x="18258" y="6890"/>
                      <a:pt x="18028" y="6748"/>
                    </a:cubicBezTo>
                    <a:cubicBezTo>
                      <a:pt x="17798" y="6605"/>
                      <a:pt x="17382" y="6354"/>
                      <a:pt x="17104" y="6186"/>
                    </a:cubicBezTo>
                    <a:cubicBezTo>
                      <a:pt x="16206" y="5645"/>
                      <a:pt x="15952" y="5483"/>
                      <a:pt x="15873" y="5409"/>
                    </a:cubicBezTo>
                    <a:cubicBezTo>
                      <a:pt x="15830" y="5369"/>
                      <a:pt x="15775" y="5338"/>
                      <a:pt x="15752" y="5338"/>
                    </a:cubicBezTo>
                    <a:cubicBezTo>
                      <a:pt x="15716" y="5338"/>
                      <a:pt x="15108" y="4983"/>
                      <a:pt x="14507" y="4613"/>
                    </a:cubicBezTo>
                    <a:lnTo>
                      <a:pt x="14330" y="4503"/>
                    </a:lnTo>
                    <a:lnTo>
                      <a:pt x="14325" y="3853"/>
                    </a:lnTo>
                    <a:cubicBezTo>
                      <a:pt x="14321" y="3264"/>
                      <a:pt x="14317" y="3177"/>
                      <a:pt x="14279" y="2908"/>
                    </a:cubicBezTo>
                    <a:cubicBezTo>
                      <a:pt x="14211" y="2418"/>
                      <a:pt x="14089" y="1851"/>
                      <a:pt x="13939" y="1314"/>
                    </a:cubicBezTo>
                    <a:cubicBezTo>
                      <a:pt x="13688" y="417"/>
                      <a:pt x="13400" y="0"/>
                      <a:pt x="13033" y="0"/>
                    </a:cubicBezTo>
                    <a:close/>
                    <a:moveTo>
                      <a:pt x="13025" y="262"/>
                    </a:moveTo>
                    <a:cubicBezTo>
                      <a:pt x="13164" y="253"/>
                      <a:pt x="13294" y="357"/>
                      <a:pt x="13456" y="595"/>
                    </a:cubicBezTo>
                    <a:cubicBezTo>
                      <a:pt x="13584" y="781"/>
                      <a:pt x="13690" y="1060"/>
                      <a:pt x="13832" y="1586"/>
                    </a:cubicBezTo>
                    <a:cubicBezTo>
                      <a:pt x="14052" y="2396"/>
                      <a:pt x="14148" y="2974"/>
                      <a:pt x="14173" y="3627"/>
                    </a:cubicBezTo>
                    <a:cubicBezTo>
                      <a:pt x="14181" y="3845"/>
                      <a:pt x="14183" y="4099"/>
                      <a:pt x="14176" y="4192"/>
                    </a:cubicBezTo>
                    <a:cubicBezTo>
                      <a:pt x="14161" y="4399"/>
                      <a:pt x="14152" y="4403"/>
                      <a:pt x="13974" y="4291"/>
                    </a:cubicBezTo>
                    <a:cubicBezTo>
                      <a:pt x="13905" y="4247"/>
                      <a:pt x="13514" y="4008"/>
                      <a:pt x="13105" y="3759"/>
                    </a:cubicBezTo>
                    <a:cubicBezTo>
                      <a:pt x="12177" y="3194"/>
                      <a:pt x="12214" y="3218"/>
                      <a:pt x="12205" y="3192"/>
                    </a:cubicBezTo>
                    <a:cubicBezTo>
                      <a:pt x="12201" y="3180"/>
                      <a:pt x="12270" y="2995"/>
                      <a:pt x="12358" y="2779"/>
                    </a:cubicBezTo>
                    <a:cubicBezTo>
                      <a:pt x="12720" y="1895"/>
                      <a:pt x="12716" y="1909"/>
                      <a:pt x="12678" y="1553"/>
                    </a:cubicBezTo>
                    <a:cubicBezTo>
                      <a:pt x="12651" y="1292"/>
                      <a:pt x="12661" y="1129"/>
                      <a:pt x="12726" y="843"/>
                    </a:cubicBezTo>
                    <a:cubicBezTo>
                      <a:pt x="12758" y="700"/>
                      <a:pt x="12760" y="674"/>
                      <a:pt x="12742" y="576"/>
                    </a:cubicBezTo>
                    <a:cubicBezTo>
                      <a:pt x="12714" y="430"/>
                      <a:pt x="12738" y="384"/>
                      <a:pt x="12882" y="306"/>
                    </a:cubicBezTo>
                    <a:cubicBezTo>
                      <a:pt x="12932" y="279"/>
                      <a:pt x="12979" y="264"/>
                      <a:pt x="13025" y="262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sp>
            <p:nvSpPr>
              <p:cNvPr id="4354" name="26C3"/>
              <p:cNvSpPr txBox="1"/>
              <p:nvPr/>
            </p:nvSpPr>
            <p:spPr>
              <a:xfrm>
                <a:off x="41099" y="0"/>
                <a:ext cx="1248200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t">
                <a:spAutoFit/>
              </a:bodyPr>
              <a:lstStyle>
                <a:lvl1pPr algn="l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26C3</a:t>
                </a:r>
              </a:p>
            </p:txBody>
          </p:sp>
          <p:sp>
            <p:nvSpPr>
              <p:cNvPr id="4355" name="2009"/>
              <p:cNvSpPr txBox="1"/>
              <p:nvPr/>
            </p:nvSpPr>
            <p:spPr>
              <a:xfrm>
                <a:off x="6083894" y="-1"/>
                <a:ext cx="1248200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algn="r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2009</a:t>
                </a:r>
              </a:p>
            </p:txBody>
          </p:sp>
        </p:grpSp>
        <p:grpSp>
          <p:nvGrpSpPr>
            <p:cNvPr id="4363" name="Group"/>
            <p:cNvGrpSpPr/>
            <p:nvPr/>
          </p:nvGrpSpPr>
          <p:grpSpPr>
            <a:xfrm>
              <a:off x="15486769" y="0"/>
              <a:ext cx="7373194" cy="5428070"/>
              <a:chOff x="0" y="0"/>
              <a:chExt cx="7373193" cy="5428069"/>
            </a:xfrm>
          </p:grpSpPr>
          <p:sp>
            <p:nvSpPr>
              <p:cNvPr id="4357" name="Rectangle"/>
              <p:cNvSpPr/>
              <p:nvPr/>
            </p:nvSpPr>
            <p:spPr>
              <a:xfrm>
                <a:off x="0" y="18526"/>
                <a:ext cx="7373194" cy="5386988"/>
              </a:xfrm>
              <a:prstGeom prst="rect">
                <a:avLst/>
              </a:prstGeom>
              <a:solidFill>
                <a:srgbClr val="53585F"/>
              </a:solidFill>
              <a:ln w="76200" cap="flat">
                <a:solidFill>
                  <a:srgbClr val="A6AAA8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600"/>
                </a:pPr>
              </a:p>
            </p:txBody>
          </p:sp>
          <p:sp>
            <p:nvSpPr>
              <p:cNvPr id="4358" name="The Ultimate…"/>
              <p:cNvSpPr txBox="1"/>
              <p:nvPr/>
            </p:nvSpPr>
            <p:spPr>
              <a:xfrm>
                <a:off x="57576" y="3761194"/>
                <a:ext cx="7258042" cy="16668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/>
              <a:p>
                <a:pPr algn="l"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The Ultimate</a:t>
                </a:r>
              </a:p>
              <a:p>
                <a:pPr algn="l">
                  <a:defRPr b="1"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Galaksija Talk</a:t>
                </a:r>
              </a:p>
            </p:txBody>
          </p:sp>
          <p:sp>
            <p:nvSpPr>
              <p:cNvPr id="4359" name="Tomaž Šolc"/>
              <p:cNvSpPr txBox="1"/>
              <p:nvPr/>
            </p:nvSpPr>
            <p:spPr>
              <a:xfrm>
                <a:off x="57576" y="3293476"/>
                <a:ext cx="7258042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algn="l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Tomaž Šolc</a:t>
                </a:r>
              </a:p>
            </p:txBody>
          </p:sp>
          <p:pic>
            <p:nvPicPr>
              <p:cNvPr id="4360" name="Untitled.png" descr="Untitled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rcRect l="1094" t="1816" r="1444" b="2069"/>
              <a:stretch>
                <a:fillRect/>
              </a:stretch>
            </p:blipFill>
            <p:spPr>
              <a:xfrm>
                <a:off x="1779083" y="404533"/>
                <a:ext cx="3815027" cy="2673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4" h="21598" fill="norm" stroke="1" extrusionOk="0">
                    <a:moveTo>
                      <a:pt x="21561" y="0"/>
                    </a:moveTo>
                    <a:lnTo>
                      <a:pt x="20790" y="10"/>
                    </a:lnTo>
                    <a:cubicBezTo>
                      <a:pt x="20325" y="15"/>
                      <a:pt x="20008" y="30"/>
                      <a:pt x="19988" y="45"/>
                    </a:cubicBezTo>
                    <a:cubicBezTo>
                      <a:pt x="19939" y="83"/>
                      <a:pt x="19839" y="84"/>
                      <a:pt x="19793" y="48"/>
                    </a:cubicBezTo>
                    <a:cubicBezTo>
                      <a:pt x="19760" y="23"/>
                      <a:pt x="19211" y="18"/>
                      <a:pt x="17149" y="19"/>
                    </a:cubicBezTo>
                    <a:cubicBezTo>
                      <a:pt x="15717" y="20"/>
                      <a:pt x="14539" y="28"/>
                      <a:pt x="14532" y="38"/>
                    </a:cubicBezTo>
                    <a:cubicBezTo>
                      <a:pt x="14525" y="49"/>
                      <a:pt x="14517" y="107"/>
                      <a:pt x="14514" y="167"/>
                    </a:cubicBezTo>
                    <a:cubicBezTo>
                      <a:pt x="14507" y="312"/>
                      <a:pt x="14476" y="304"/>
                      <a:pt x="14465" y="154"/>
                    </a:cubicBezTo>
                    <a:lnTo>
                      <a:pt x="14456" y="35"/>
                    </a:lnTo>
                    <a:lnTo>
                      <a:pt x="12863" y="19"/>
                    </a:lnTo>
                    <a:cubicBezTo>
                      <a:pt x="11987" y="12"/>
                      <a:pt x="9155" y="8"/>
                      <a:pt x="6571" y="13"/>
                    </a:cubicBezTo>
                    <a:cubicBezTo>
                      <a:pt x="3987" y="17"/>
                      <a:pt x="1452" y="22"/>
                      <a:pt x="937" y="22"/>
                    </a:cubicBezTo>
                    <a:lnTo>
                      <a:pt x="0" y="22"/>
                    </a:lnTo>
                    <a:lnTo>
                      <a:pt x="11" y="3665"/>
                    </a:lnTo>
                    <a:cubicBezTo>
                      <a:pt x="17" y="5668"/>
                      <a:pt x="31" y="7668"/>
                      <a:pt x="40" y="8112"/>
                    </a:cubicBezTo>
                    <a:cubicBezTo>
                      <a:pt x="50" y="8556"/>
                      <a:pt x="66" y="9621"/>
                      <a:pt x="76" y="10475"/>
                    </a:cubicBezTo>
                    <a:cubicBezTo>
                      <a:pt x="86" y="11329"/>
                      <a:pt x="99" y="12226"/>
                      <a:pt x="103" y="12469"/>
                    </a:cubicBezTo>
                    <a:cubicBezTo>
                      <a:pt x="130" y="13840"/>
                      <a:pt x="185" y="19814"/>
                      <a:pt x="180" y="20822"/>
                    </a:cubicBezTo>
                    <a:cubicBezTo>
                      <a:pt x="178" y="21090"/>
                      <a:pt x="185" y="21320"/>
                      <a:pt x="193" y="21332"/>
                    </a:cubicBezTo>
                    <a:cubicBezTo>
                      <a:pt x="210" y="21356"/>
                      <a:pt x="457" y="21368"/>
                      <a:pt x="2040" y="21406"/>
                    </a:cubicBezTo>
                    <a:cubicBezTo>
                      <a:pt x="2629" y="21420"/>
                      <a:pt x="3569" y="21447"/>
                      <a:pt x="4129" y="21470"/>
                    </a:cubicBezTo>
                    <a:cubicBezTo>
                      <a:pt x="6054" y="21546"/>
                      <a:pt x="6834" y="21564"/>
                      <a:pt x="9199" y="21576"/>
                    </a:cubicBezTo>
                    <a:cubicBezTo>
                      <a:pt x="10503" y="21582"/>
                      <a:pt x="11577" y="21590"/>
                      <a:pt x="11587" y="21595"/>
                    </a:cubicBezTo>
                    <a:cubicBezTo>
                      <a:pt x="11597" y="21599"/>
                      <a:pt x="11821" y="21600"/>
                      <a:pt x="12083" y="21595"/>
                    </a:cubicBezTo>
                    <a:cubicBezTo>
                      <a:pt x="12346" y="21590"/>
                      <a:pt x="13470" y="21578"/>
                      <a:pt x="14579" y="21569"/>
                    </a:cubicBezTo>
                    <a:cubicBezTo>
                      <a:pt x="15689" y="21561"/>
                      <a:pt x="16872" y="21549"/>
                      <a:pt x="17207" y="21543"/>
                    </a:cubicBezTo>
                    <a:cubicBezTo>
                      <a:pt x="17543" y="21538"/>
                      <a:pt x="18650" y="21527"/>
                      <a:pt x="19667" y="21518"/>
                    </a:cubicBezTo>
                    <a:cubicBezTo>
                      <a:pt x="20684" y="21509"/>
                      <a:pt x="21521" y="21494"/>
                      <a:pt x="21527" y="21486"/>
                    </a:cubicBezTo>
                    <a:cubicBezTo>
                      <a:pt x="21533" y="21477"/>
                      <a:pt x="21543" y="19118"/>
                      <a:pt x="21550" y="16243"/>
                    </a:cubicBezTo>
                    <a:cubicBezTo>
                      <a:pt x="21556" y="13369"/>
                      <a:pt x="21568" y="9598"/>
                      <a:pt x="21577" y="7862"/>
                    </a:cubicBezTo>
                    <a:cubicBezTo>
                      <a:pt x="21598" y="3717"/>
                      <a:pt x="21600" y="140"/>
                      <a:pt x="21579" y="61"/>
                    </a:cubicBezTo>
                    <a:lnTo>
                      <a:pt x="21561" y="0"/>
                    </a:ln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  <p:sp>
            <p:nvSpPr>
              <p:cNvPr id="4361" name="29C3"/>
              <p:cNvSpPr txBox="1"/>
              <p:nvPr/>
            </p:nvSpPr>
            <p:spPr>
              <a:xfrm>
                <a:off x="57576" y="0"/>
                <a:ext cx="1248200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t">
                <a:spAutoFit/>
              </a:bodyPr>
              <a:lstStyle>
                <a:lvl1pPr algn="l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29C3</a:t>
                </a:r>
              </a:p>
            </p:txBody>
          </p:sp>
          <p:sp>
            <p:nvSpPr>
              <p:cNvPr id="4362" name="2012"/>
              <p:cNvSpPr txBox="1"/>
              <p:nvPr/>
            </p:nvSpPr>
            <p:spPr>
              <a:xfrm>
                <a:off x="6100371" y="-1"/>
                <a:ext cx="1248200" cy="5365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>
                <a:lvl1pPr algn="r">
                  <a:defRPr b="1" sz="2600">
                    <a:latin typeface="Helvetica"/>
                    <a:ea typeface="Helvetica"/>
                    <a:cs typeface="Helvetica"/>
                    <a:sym typeface="Helvetica"/>
                  </a:defRPr>
                </a:lvl1pPr>
              </a:lstStyle>
              <a:p>
                <a:pPr/>
                <a:r>
                  <a:t>2012</a:t>
                </a:r>
              </a:p>
            </p:txBody>
          </p:sp>
        </p:grpSp>
        <p:grpSp>
          <p:nvGrpSpPr>
            <p:cNvPr id="4378" name="Group"/>
            <p:cNvGrpSpPr/>
            <p:nvPr/>
          </p:nvGrpSpPr>
          <p:grpSpPr>
            <a:xfrm>
              <a:off x="545" y="5737340"/>
              <a:ext cx="15116579" cy="5416673"/>
              <a:chOff x="0" y="0"/>
              <a:chExt cx="15116578" cy="5416672"/>
            </a:xfrm>
          </p:grpSpPr>
          <p:grpSp>
            <p:nvGrpSpPr>
              <p:cNvPr id="4370" name="Group"/>
              <p:cNvGrpSpPr/>
              <p:nvPr/>
            </p:nvGrpSpPr>
            <p:grpSpPr>
              <a:xfrm>
                <a:off x="7743384" y="3760"/>
                <a:ext cx="7373195" cy="5412913"/>
                <a:chOff x="0" y="0"/>
                <a:chExt cx="7373193" cy="5412912"/>
              </a:xfrm>
            </p:grpSpPr>
            <p:sp>
              <p:nvSpPr>
                <p:cNvPr id="4364" name="Rectangle"/>
                <p:cNvSpPr/>
                <p:nvPr/>
              </p:nvSpPr>
              <p:spPr>
                <a:xfrm>
                  <a:off x="0" y="18794"/>
                  <a:ext cx="7373194" cy="5386989"/>
                </a:xfrm>
                <a:prstGeom prst="rect">
                  <a:avLst/>
                </a:prstGeom>
                <a:solidFill>
                  <a:srgbClr val="53585F"/>
                </a:solidFill>
                <a:ln w="76200" cap="flat">
                  <a:solidFill>
                    <a:srgbClr val="A6AAA8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600"/>
                  </a:pPr>
                </a:p>
              </p:txBody>
            </p:sp>
            <p:sp>
              <p:nvSpPr>
                <p:cNvPr id="4365" name="The Ultimate…"/>
                <p:cNvSpPr txBox="1"/>
                <p:nvPr/>
              </p:nvSpPr>
              <p:spPr>
                <a:xfrm>
                  <a:off x="57575" y="3746037"/>
                  <a:ext cx="7258043" cy="16668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/>
                <a:p>
                  <a:pPr algn="l">
                    <a:defRPr b="1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The Ultimate</a:t>
                  </a:r>
                </a:p>
                <a:p>
                  <a:pPr algn="l">
                    <a:defRPr b="1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Game Boy Talk</a:t>
                  </a:r>
                </a:p>
              </p:txBody>
            </p:sp>
            <p:sp>
              <p:nvSpPr>
                <p:cNvPr id="4366" name="Michael Steil"/>
                <p:cNvSpPr txBox="1"/>
                <p:nvPr/>
              </p:nvSpPr>
              <p:spPr>
                <a:xfrm>
                  <a:off x="57576" y="3263233"/>
                  <a:ext cx="7258042" cy="5365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algn="l">
                    <a:defRPr b="1" sz="2600">
                      <a:latin typeface="Helvetica"/>
                      <a:ea typeface="Helvetica"/>
                      <a:cs typeface="Helvetica"/>
                      <a:sym typeface="Helvetica"/>
                    </a:defRPr>
                  </a:lvl1pPr>
                </a:lstStyle>
                <a:p>
                  <a:pPr/>
                  <a:r>
                    <a:t>Michael Steil</a:t>
                  </a:r>
                </a:p>
              </p:txBody>
            </p:sp>
            <p:pic>
              <p:nvPicPr>
                <p:cNvPr id="4367" name="GameboySchraeg.png" descr="GameboySchraeg.png"/>
                <p:cNvPicPr>
                  <a:picLocks noChangeAspect="1"/>
                </p:cNvPicPr>
                <p:nvPr/>
              </p:nvPicPr>
              <p:blipFill>
                <a:blip r:embed="rId5">
                  <a:extLst/>
                </a:blip>
                <a:srcRect l="0" t="0" r="0" b="0"/>
                <a:stretch>
                  <a:fillRect/>
                </a:stretch>
              </p:blipFill>
              <p:spPr>
                <a:xfrm>
                  <a:off x="2278259" y="96644"/>
                  <a:ext cx="2816675" cy="3415967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4368" name="33C3"/>
                <p:cNvSpPr txBox="1"/>
                <p:nvPr/>
              </p:nvSpPr>
              <p:spPr>
                <a:xfrm>
                  <a:off x="59647" y="0"/>
                  <a:ext cx="1248200" cy="5365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t">
                  <a:spAutoFit/>
                </a:bodyPr>
                <a:lstStyle>
                  <a:lvl1pPr algn="l">
                    <a:defRPr b="1" sz="2600">
                      <a:latin typeface="Helvetica"/>
                      <a:ea typeface="Helvetica"/>
                      <a:cs typeface="Helvetica"/>
                      <a:sym typeface="Helvetica"/>
                    </a:defRPr>
                  </a:lvl1pPr>
                </a:lstStyle>
                <a:p>
                  <a:pPr/>
                  <a:r>
                    <a:t>33C3</a:t>
                  </a:r>
                </a:p>
              </p:txBody>
            </p:sp>
            <p:sp>
              <p:nvSpPr>
                <p:cNvPr id="4369" name="2016"/>
                <p:cNvSpPr txBox="1"/>
                <p:nvPr/>
              </p:nvSpPr>
              <p:spPr>
                <a:xfrm>
                  <a:off x="6102443" y="-1"/>
                  <a:ext cx="1248200" cy="5365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algn="r">
                    <a:defRPr b="1" sz="2600">
                      <a:latin typeface="Helvetica"/>
                      <a:ea typeface="Helvetica"/>
                      <a:cs typeface="Helvetica"/>
                      <a:sym typeface="Helvetica"/>
                    </a:defRPr>
                  </a:lvl1pPr>
                </a:lstStyle>
                <a:p>
                  <a:pPr/>
                  <a:r>
                    <a:t>2016</a:t>
                  </a:r>
                </a:p>
              </p:txBody>
            </p:sp>
          </p:grpSp>
          <p:grpSp>
            <p:nvGrpSpPr>
              <p:cNvPr id="4377" name="Group"/>
              <p:cNvGrpSpPr/>
              <p:nvPr/>
            </p:nvGrpSpPr>
            <p:grpSpPr>
              <a:xfrm>
                <a:off x="0" y="0"/>
                <a:ext cx="7373194" cy="5416673"/>
                <a:chOff x="0" y="0"/>
                <a:chExt cx="7373193" cy="5416672"/>
              </a:xfrm>
            </p:grpSpPr>
            <p:sp>
              <p:nvSpPr>
                <p:cNvPr id="4371" name="Rectangle"/>
                <p:cNvSpPr/>
                <p:nvPr/>
              </p:nvSpPr>
              <p:spPr>
                <a:xfrm>
                  <a:off x="0" y="22555"/>
                  <a:ext cx="7373194" cy="5386988"/>
                </a:xfrm>
                <a:prstGeom prst="rect">
                  <a:avLst/>
                </a:prstGeom>
                <a:solidFill>
                  <a:srgbClr val="53585F"/>
                </a:solidFill>
                <a:ln w="76200" cap="flat">
                  <a:solidFill>
                    <a:srgbClr val="A6AAA8"/>
                  </a:solidFill>
                  <a:prstDash val="solid"/>
                  <a:miter lim="400000"/>
                </a:ln>
                <a:effectLst/>
              </p:spPr>
              <p:txBody>
                <a:bodyPr wrap="square" lIns="71437" tIns="71437" rIns="71437" bIns="71437" numCol="1" anchor="ctr">
                  <a:noAutofit/>
                </a:bodyPr>
                <a:lstStyle/>
                <a:p>
                  <a:pPr>
                    <a:defRPr sz="3600"/>
                  </a:pPr>
                </a:p>
              </p:txBody>
            </p:sp>
            <p:sp>
              <p:nvSpPr>
                <p:cNvPr id="4372" name="The Ultimate…"/>
                <p:cNvSpPr txBox="1"/>
                <p:nvPr/>
              </p:nvSpPr>
              <p:spPr>
                <a:xfrm>
                  <a:off x="57575" y="3749797"/>
                  <a:ext cx="7258043" cy="16668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/>
                <a:p>
                  <a:pPr algn="l">
                    <a:defRPr b="1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The Ultimate</a:t>
                  </a:r>
                </a:p>
                <a:p>
                  <a:pPr algn="l">
                    <a:defRPr b="1">
                      <a:latin typeface="Helvetica"/>
                      <a:ea typeface="Helvetica"/>
                      <a:cs typeface="Helvetica"/>
                      <a:sym typeface="Helvetica"/>
                    </a:defRPr>
                  </a:pPr>
                  <a:r>
                    <a:t>Amiga 500 Talk</a:t>
                  </a:r>
                </a:p>
              </p:txBody>
            </p:sp>
            <p:sp>
              <p:nvSpPr>
                <p:cNvPr id="4373" name="rahra"/>
                <p:cNvSpPr txBox="1"/>
                <p:nvPr/>
              </p:nvSpPr>
              <p:spPr>
                <a:xfrm>
                  <a:off x="57575" y="3246775"/>
                  <a:ext cx="7258043" cy="5365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algn="l">
                    <a:defRPr b="1" sz="2600">
                      <a:latin typeface="Helvetica"/>
                      <a:ea typeface="Helvetica"/>
                      <a:cs typeface="Helvetica"/>
                      <a:sym typeface="Helvetica"/>
                    </a:defRPr>
                  </a:lvl1pPr>
                </a:lstStyle>
                <a:p>
                  <a:pPr/>
                  <a:r>
                    <a:t>rahra</a:t>
                  </a:r>
                </a:p>
              </p:txBody>
            </p:sp>
            <p:pic>
              <p:nvPicPr>
                <p:cNvPr id="4374" name="Amiga.jpg" descr="Amiga.jpg"/>
                <p:cNvPicPr>
                  <a:picLocks noChangeAspect="1"/>
                </p:cNvPicPr>
                <p:nvPr/>
              </p:nvPicPr>
              <p:blipFill>
                <a:blip r:embed="rId6">
                  <a:extLst/>
                </a:blip>
                <a:srcRect l="4798" t="7753" r="2858" b="7756"/>
                <a:stretch>
                  <a:fillRect/>
                </a:stretch>
              </p:blipFill>
              <p:spPr>
                <a:xfrm>
                  <a:off x="1824783" y="543400"/>
                  <a:ext cx="3803644" cy="27019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0" h="21600" fill="norm" stroke="1" extrusionOk="0">
                      <a:moveTo>
                        <a:pt x="9191" y="0"/>
                      </a:moveTo>
                      <a:cubicBezTo>
                        <a:pt x="4871" y="0"/>
                        <a:pt x="4554" y="29"/>
                        <a:pt x="4305" y="416"/>
                      </a:cubicBezTo>
                      <a:cubicBezTo>
                        <a:pt x="4074" y="774"/>
                        <a:pt x="4041" y="1338"/>
                        <a:pt x="4060" y="4658"/>
                      </a:cubicBezTo>
                      <a:lnTo>
                        <a:pt x="4082" y="8487"/>
                      </a:lnTo>
                      <a:lnTo>
                        <a:pt x="2851" y="8627"/>
                      </a:lnTo>
                      <a:cubicBezTo>
                        <a:pt x="2175" y="8704"/>
                        <a:pt x="1468" y="8719"/>
                        <a:pt x="1280" y="8662"/>
                      </a:cubicBezTo>
                      <a:cubicBezTo>
                        <a:pt x="1016" y="8581"/>
                        <a:pt x="827" y="8772"/>
                        <a:pt x="450" y="9506"/>
                      </a:cubicBezTo>
                      <a:cubicBezTo>
                        <a:pt x="44" y="10292"/>
                        <a:pt x="-30" y="10625"/>
                        <a:pt x="8" y="11454"/>
                      </a:cubicBezTo>
                      <a:lnTo>
                        <a:pt x="53" y="12453"/>
                      </a:lnTo>
                      <a:lnTo>
                        <a:pt x="1152" y="12564"/>
                      </a:lnTo>
                      <a:lnTo>
                        <a:pt x="2250" y="12675"/>
                      </a:lnTo>
                      <a:lnTo>
                        <a:pt x="2201" y="13335"/>
                      </a:lnTo>
                      <a:cubicBezTo>
                        <a:pt x="2173" y="13699"/>
                        <a:pt x="2051" y="14281"/>
                        <a:pt x="1928" y="14629"/>
                      </a:cubicBezTo>
                      <a:cubicBezTo>
                        <a:pt x="1722" y="15216"/>
                        <a:pt x="1073" y="20173"/>
                        <a:pt x="1073" y="21162"/>
                      </a:cubicBezTo>
                      <a:cubicBezTo>
                        <a:pt x="1073" y="21591"/>
                        <a:pt x="1210" y="21600"/>
                        <a:pt x="9623" y="21600"/>
                      </a:cubicBezTo>
                      <a:cubicBezTo>
                        <a:pt x="16319" y="21600"/>
                        <a:pt x="18188" y="21540"/>
                        <a:pt x="18246" y="21324"/>
                      </a:cubicBezTo>
                      <a:cubicBezTo>
                        <a:pt x="18286" y="21172"/>
                        <a:pt x="18117" y="19925"/>
                        <a:pt x="17870" y="18551"/>
                      </a:cubicBezTo>
                      <a:lnTo>
                        <a:pt x="17420" y="16054"/>
                      </a:lnTo>
                      <a:lnTo>
                        <a:pt x="17753" y="15864"/>
                      </a:lnTo>
                      <a:cubicBezTo>
                        <a:pt x="18004" y="15721"/>
                        <a:pt x="18019" y="15674"/>
                        <a:pt x="17820" y="15664"/>
                      </a:cubicBezTo>
                      <a:cubicBezTo>
                        <a:pt x="17502" y="15647"/>
                        <a:pt x="16594" y="14151"/>
                        <a:pt x="16594" y="13643"/>
                      </a:cubicBezTo>
                      <a:cubicBezTo>
                        <a:pt x="16594" y="13074"/>
                        <a:pt x="16259" y="12817"/>
                        <a:pt x="15414" y="12742"/>
                      </a:cubicBezTo>
                      <a:lnTo>
                        <a:pt x="14633" y="12675"/>
                      </a:lnTo>
                      <a:lnTo>
                        <a:pt x="14633" y="10140"/>
                      </a:lnTo>
                      <a:cubicBezTo>
                        <a:pt x="14633" y="8746"/>
                        <a:pt x="14685" y="6096"/>
                        <a:pt x="14746" y="4255"/>
                      </a:cubicBezTo>
                      <a:lnTo>
                        <a:pt x="14856" y="907"/>
                      </a:lnTo>
                      <a:lnTo>
                        <a:pt x="14334" y="454"/>
                      </a:lnTo>
                      <a:cubicBezTo>
                        <a:pt x="13839" y="23"/>
                        <a:pt x="13580" y="0"/>
                        <a:pt x="9191" y="0"/>
                      </a:cubicBezTo>
                      <a:close/>
                      <a:moveTo>
                        <a:pt x="19117" y="16965"/>
                      </a:moveTo>
                      <a:cubicBezTo>
                        <a:pt x="18882" y="17035"/>
                        <a:pt x="18633" y="17297"/>
                        <a:pt x="18633" y="17536"/>
                      </a:cubicBezTo>
                      <a:cubicBezTo>
                        <a:pt x="18633" y="17700"/>
                        <a:pt x="18826" y="18286"/>
                        <a:pt x="19063" y="18837"/>
                      </a:cubicBezTo>
                      <a:lnTo>
                        <a:pt x="19493" y="19836"/>
                      </a:lnTo>
                      <a:lnTo>
                        <a:pt x="20532" y="19836"/>
                      </a:lnTo>
                      <a:lnTo>
                        <a:pt x="21570" y="19836"/>
                      </a:lnTo>
                      <a:lnTo>
                        <a:pt x="21473" y="19195"/>
                      </a:lnTo>
                      <a:cubicBezTo>
                        <a:pt x="21324" y="18215"/>
                        <a:pt x="20436" y="16958"/>
                        <a:pt x="19920" y="17000"/>
                      </a:cubicBezTo>
                      <a:cubicBezTo>
                        <a:pt x="19686" y="17018"/>
                        <a:pt x="19424" y="17004"/>
                        <a:pt x="19337" y="16968"/>
                      </a:cubicBezTo>
                      <a:cubicBezTo>
                        <a:pt x="19272" y="16940"/>
                        <a:pt x="19195" y="16941"/>
                        <a:pt x="19117" y="16965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4375" name="32C3"/>
                <p:cNvSpPr txBox="1"/>
                <p:nvPr/>
              </p:nvSpPr>
              <p:spPr>
                <a:xfrm>
                  <a:off x="24622" y="0"/>
                  <a:ext cx="1248200" cy="5365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t">
                  <a:spAutoFit/>
                </a:bodyPr>
                <a:lstStyle>
                  <a:lvl1pPr algn="l">
                    <a:defRPr b="1" sz="2600">
                      <a:latin typeface="Helvetica"/>
                      <a:ea typeface="Helvetica"/>
                      <a:cs typeface="Helvetica"/>
                      <a:sym typeface="Helvetica"/>
                    </a:defRPr>
                  </a:lvl1pPr>
                </a:lstStyle>
                <a:p>
                  <a:pPr/>
                  <a:r>
                    <a:t>32C3</a:t>
                  </a:r>
                </a:p>
              </p:txBody>
            </p:sp>
            <p:sp>
              <p:nvSpPr>
                <p:cNvPr id="4376" name="2015"/>
                <p:cNvSpPr txBox="1"/>
                <p:nvPr/>
              </p:nvSpPr>
              <p:spPr>
                <a:xfrm>
                  <a:off x="6067418" y="-1"/>
                  <a:ext cx="1248200" cy="53657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spAutoFit/>
                </a:bodyPr>
                <a:lstStyle>
                  <a:lvl1pPr algn="r">
                    <a:defRPr b="1" sz="2600">
                      <a:latin typeface="Helvetica"/>
                      <a:ea typeface="Helvetica"/>
                      <a:cs typeface="Helvetica"/>
                      <a:sym typeface="Helvetica"/>
                    </a:defRPr>
                  </a:lvl1pPr>
                </a:lstStyle>
                <a:p>
                  <a:pPr/>
                  <a:r>
                    <a:t>2015</a:t>
                  </a:r>
                </a:p>
              </p:txBody>
            </p:sp>
          </p:grpSp>
        </p:grpSp>
      </p:grpSp>
      <p:grpSp>
        <p:nvGrpSpPr>
          <p:cNvPr id="4382" name="Group"/>
          <p:cNvGrpSpPr/>
          <p:nvPr/>
        </p:nvGrpSpPr>
        <p:grpSpPr>
          <a:xfrm>
            <a:off x="16248788" y="8005749"/>
            <a:ext cx="7373194" cy="5386988"/>
            <a:chOff x="0" y="0"/>
            <a:chExt cx="7373193" cy="5386987"/>
          </a:xfrm>
        </p:grpSpPr>
        <p:sp>
          <p:nvSpPr>
            <p:cNvPr id="4380" name="Rectangle"/>
            <p:cNvSpPr/>
            <p:nvPr/>
          </p:nvSpPr>
          <p:spPr>
            <a:xfrm>
              <a:off x="0" y="0"/>
              <a:ext cx="7373194" cy="5386988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381" name="?"/>
            <p:cNvSpPr txBox="1"/>
            <p:nvPr/>
          </p:nvSpPr>
          <p:spPr>
            <a:xfrm>
              <a:off x="3026984" y="1479056"/>
              <a:ext cx="1319226" cy="24288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b="1" sz="150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317560 -0.209148" origin="layout" pathEditMode="relative">
                                      <p:cBhvr>
                                        <p:cTn id="6" dur="499" fill="hold"/>
                                        <p:tgtEl>
                                          <p:spTgt spid="4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mph" nodeType="withEffect" presetSubtype="0" presetID="6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499" fill="hold"/>
                                        <p:tgtEl>
                                          <p:spTgt spid="438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99"/>
                            </p:stCondLst>
                            <p:childTnLst>
                              <p:par>
                                <p:cTn id="11" presetClass="exit" nodeType="afterEffect" presetID="9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dissolve" transition="out">
                                      <p:cBhvr>
                                        <p:cTn id="12" dur="499" fill="hold"/>
                                        <p:tgtEl>
                                          <p:spTgt spid="4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fill="hold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79" grpId="3"/>
      <p:bldP build="whole" bldLvl="1" animBg="1" rev="0" advAuto="0" spid="4382" grpId="2"/>
    </p:bld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86" name="Group"/>
          <p:cNvGrpSpPr/>
          <p:nvPr/>
        </p:nvGrpSpPr>
        <p:grpSpPr>
          <a:xfrm>
            <a:off x="4821800" y="2438400"/>
            <a:ext cx="14740400" cy="10769600"/>
            <a:chOff x="0" y="0"/>
            <a:chExt cx="14740399" cy="10769600"/>
          </a:xfrm>
        </p:grpSpPr>
        <p:sp>
          <p:nvSpPr>
            <p:cNvPr id="4384" name="Rectangle"/>
            <p:cNvSpPr/>
            <p:nvPr/>
          </p:nvSpPr>
          <p:spPr>
            <a:xfrm>
              <a:off x="0" y="0"/>
              <a:ext cx="14740400" cy="10769600"/>
            </a:xfrm>
            <a:prstGeom prst="rect">
              <a:avLst/>
            </a:prstGeom>
            <a:solidFill>
              <a:srgbClr val="53585F"/>
            </a:solidFill>
            <a:ln w="1524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385" name="?"/>
            <p:cNvSpPr txBox="1"/>
            <p:nvPr/>
          </p:nvSpPr>
          <p:spPr>
            <a:xfrm>
              <a:off x="6051510" y="2956911"/>
              <a:ext cx="2637380" cy="4855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00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?</a:t>
              </a:r>
            </a:p>
          </p:txBody>
        </p:sp>
      </p:grpSp>
      <p:sp>
        <p:nvSpPr>
          <p:cNvPr id="4387" name="The Ultimate Talk Series"/>
          <p:cNvSpPr txBox="1"/>
          <p:nvPr/>
        </p:nvSpPr>
        <p:spPr>
          <a:xfrm>
            <a:off x="6206219" y="518722"/>
            <a:ext cx="11971562" cy="137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8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The Ultimate Talk Series</a:t>
            </a:r>
          </a:p>
        </p:txBody>
      </p:sp>
      <p:grpSp>
        <p:nvGrpSpPr>
          <p:cNvPr id="4390" name="Group"/>
          <p:cNvGrpSpPr/>
          <p:nvPr/>
        </p:nvGrpSpPr>
        <p:grpSpPr>
          <a:xfrm>
            <a:off x="4821800" y="2438400"/>
            <a:ext cx="14740400" cy="10769600"/>
            <a:chOff x="0" y="0"/>
            <a:chExt cx="14740399" cy="10769600"/>
          </a:xfrm>
        </p:grpSpPr>
        <p:sp>
          <p:nvSpPr>
            <p:cNvPr id="4388" name="Rectangle"/>
            <p:cNvSpPr/>
            <p:nvPr/>
          </p:nvSpPr>
          <p:spPr>
            <a:xfrm>
              <a:off x="0" y="0"/>
              <a:ext cx="14740400" cy="10769600"/>
            </a:xfrm>
            <a:prstGeom prst="rect">
              <a:avLst/>
            </a:prstGeom>
            <a:solidFill>
              <a:srgbClr val="53585F"/>
            </a:solidFill>
            <a:ln w="1524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389" name="?"/>
            <p:cNvSpPr txBox="1"/>
            <p:nvPr/>
          </p:nvSpPr>
          <p:spPr>
            <a:xfrm>
              <a:off x="6051510" y="2956911"/>
              <a:ext cx="2637380" cy="4855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300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?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afterEffect" presetSubtype="0" presetID="6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499" fill="hold"/>
                                        <p:tgtEl>
                                          <p:spTgt spid="4390"/>
                                        </p:tgtEl>
                                      </p:cBhvr>
                                      <p:by x="77153" y="77153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with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42188 0.000000" origin="layout" pathEditMode="relative">
                                      <p:cBhvr>
                                        <p:cTn id="9" dur="499" fill="hold"/>
                                        <p:tgtEl>
                                          <p:spTgt spid="4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mph" nodeType="withEffect" presetSubtype="0" presetID="6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499" fill="hold"/>
                                        <p:tgtEl>
                                          <p:spTgt spid="4386"/>
                                        </p:tgtEl>
                                      </p:cBhvr>
                                      <p:by x="77000" y="7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with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45089 0.000000" origin="layout" pathEditMode="relative">
                                      <p:cBhvr>
                                        <p:cTn id="15" dur="499" fill="hold"/>
                                        <p:tgtEl>
                                          <p:spTgt spid="4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86" grpId="3"/>
      <p:bldP build="whole" bldLvl="1" animBg="1" rev="0" advAuto="0" spid="4390" grpId="1"/>
    </p:bld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94" name="Group"/>
          <p:cNvGrpSpPr/>
          <p:nvPr/>
        </p:nvGrpSpPr>
        <p:grpSpPr>
          <a:xfrm>
            <a:off x="596900" y="3670300"/>
            <a:ext cx="11353800" cy="8295290"/>
            <a:chOff x="0" y="0"/>
            <a:chExt cx="11353800" cy="8295289"/>
          </a:xfrm>
        </p:grpSpPr>
        <p:sp>
          <p:nvSpPr>
            <p:cNvPr id="4392" name="Rectangle"/>
            <p:cNvSpPr/>
            <p:nvPr/>
          </p:nvSpPr>
          <p:spPr>
            <a:xfrm>
              <a:off x="0" y="0"/>
              <a:ext cx="11353800" cy="8295290"/>
            </a:xfrm>
            <a:prstGeom prst="rect">
              <a:avLst/>
            </a:prstGeom>
            <a:solidFill>
              <a:srgbClr val="53585F"/>
            </a:solidFill>
            <a:ln w="1143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393" name="?"/>
            <p:cNvSpPr txBox="1"/>
            <p:nvPr/>
          </p:nvSpPr>
          <p:spPr>
            <a:xfrm>
              <a:off x="4661179" y="2277562"/>
              <a:ext cx="2031443" cy="37401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23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?</a:t>
              </a:r>
            </a:p>
          </p:txBody>
        </p:sp>
      </p:grpSp>
      <p:grpSp>
        <p:nvGrpSpPr>
          <p:cNvPr id="4397" name="Group"/>
          <p:cNvGrpSpPr/>
          <p:nvPr/>
        </p:nvGrpSpPr>
        <p:grpSpPr>
          <a:xfrm>
            <a:off x="12502027" y="3683000"/>
            <a:ext cx="11353801" cy="8295290"/>
            <a:chOff x="0" y="0"/>
            <a:chExt cx="11353800" cy="8295289"/>
          </a:xfrm>
        </p:grpSpPr>
        <p:sp>
          <p:nvSpPr>
            <p:cNvPr id="4395" name="Rectangle"/>
            <p:cNvSpPr/>
            <p:nvPr/>
          </p:nvSpPr>
          <p:spPr>
            <a:xfrm>
              <a:off x="0" y="0"/>
              <a:ext cx="11353800" cy="8295290"/>
            </a:xfrm>
            <a:prstGeom prst="rect">
              <a:avLst/>
            </a:prstGeom>
            <a:solidFill>
              <a:srgbClr val="53585F"/>
            </a:solidFill>
            <a:ln w="1143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396" name="?"/>
            <p:cNvSpPr txBox="1"/>
            <p:nvPr/>
          </p:nvSpPr>
          <p:spPr>
            <a:xfrm>
              <a:off x="4661179" y="2277562"/>
              <a:ext cx="2031443" cy="37401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>
                <a:defRPr b="1" sz="231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?</a:t>
              </a:r>
            </a:p>
          </p:txBody>
        </p:sp>
      </p:grpSp>
      <p:sp>
        <p:nvSpPr>
          <p:cNvPr id="4398" name="I nominate for 34C3"/>
          <p:cNvSpPr txBox="1"/>
          <p:nvPr/>
        </p:nvSpPr>
        <p:spPr>
          <a:xfrm>
            <a:off x="7341155" y="1003057"/>
            <a:ext cx="9701691" cy="137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8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I nominate for 34C3</a:t>
            </a:r>
          </a:p>
        </p:txBody>
      </p:sp>
      <p:grpSp>
        <p:nvGrpSpPr>
          <p:cNvPr id="4401" name="Group"/>
          <p:cNvGrpSpPr/>
          <p:nvPr/>
        </p:nvGrpSpPr>
        <p:grpSpPr>
          <a:xfrm>
            <a:off x="596900" y="3670300"/>
            <a:ext cx="23258928" cy="8295290"/>
            <a:chOff x="0" y="0"/>
            <a:chExt cx="23258927" cy="8295289"/>
          </a:xfrm>
        </p:grpSpPr>
        <p:sp>
          <p:nvSpPr>
            <p:cNvPr id="4399" name="Rectangle"/>
            <p:cNvSpPr/>
            <p:nvPr/>
          </p:nvSpPr>
          <p:spPr>
            <a:xfrm>
              <a:off x="0" y="0"/>
              <a:ext cx="11353800" cy="8295290"/>
            </a:xfrm>
            <a:prstGeom prst="rect">
              <a:avLst/>
            </a:prstGeom>
            <a:solidFill>
              <a:srgbClr val="000000"/>
            </a:solidFill>
            <a:ln w="1143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400" name="Rectangle"/>
            <p:cNvSpPr/>
            <p:nvPr/>
          </p:nvSpPr>
          <p:spPr>
            <a:xfrm>
              <a:off x="11905127" y="0"/>
              <a:ext cx="11353801" cy="8295290"/>
            </a:xfrm>
            <a:prstGeom prst="rect">
              <a:avLst/>
            </a:prstGeom>
            <a:solidFill>
              <a:srgbClr val="000000"/>
            </a:solidFill>
            <a:ln w="1143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</p:grpSp>
      <p:grpSp>
        <p:nvGrpSpPr>
          <p:cNvPr id="4406" name="Group"/>
          <p:cNvGrpSpPr/>
          <p:nvPr/>
        </p:nvGrpSpPr>
        <p:grpSpPr>
          <a:xfrm>
            <a:off x="596900" y="3652933"/>
            <a:ext cx="11353800" cy="8330024"/>
            <a:chOff x="0" y="0"/>
            <a:chExt cx="11353800" cy="8330022"/>
          </a:xfrm>
        </p:grpSpPr>
        <p:sp>
          <p:nvSpPr>
            <p:cNvPr id="4402" name="Rectangle"/>
            <p:cNvSpPr/>
            <p:nvPr/>
          </p:nvSpPr>
          <p:spPr>
            <a:xfrm>
              <a:off x="0" y="0"/>
              <a:ext cx="11353800" cy="8295290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403" name="The Ultimate…"/>
            <p:cNvSpPr txBox="1"/>
            <p:nvPr/>
          </p:nvSpPr>
          <p:spPr>
            <a:xfrm>
              <a:off x="88659" y="5763242"/>
              <a:ext cx="11176482" cy="25667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>
                <a:defRPr b="1" sz="77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 sz="77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Acorn Archimedes Talk</a:t>
              </a:r>
            </a:p>
          </p:txBody>
        </p:sp>
        <p:sp>
          <p:nvSpPr>
            <p:cNvPr id="4404" name="Dominik Wagner"/>
            <p:cNvSpPr txBox="1"/>
            <p:nvPr/>
          </p:nvSpPr>
          <p:spPr>
            <a:xfrm>
              <a:off x="88659" y="5043014"/>
              <a:ext cx="11176482" cy="8262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b="1" sz="40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Dominik Wagner</a:t>
              </a:r>
            </a:p>
          </p:txBody>
        </p:sp>
        <p:pic>
          <p:nvPicPr>
            <p:cNvPr id="4405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19" t="93" r="680" b="1149"/>
            <a:stretch>
              <a:fillRect/>
            </a:stretch>
          </p:blipFill>
          <p:spPr>
            <a:xfrm>
              <a:off x="1769469" y="626668"/>
              <a:ext cx="7814862" cy="4052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571" fill="norm" stroke="1" extrusionOk="0">
                  <a:moveTo>
                    <a:pt x="17325" y="0"/>
                  </a:moveTo>
                  <a:cubicBezTo>
                    <a:pt x="17151" y="5"/>
                    <a:pt x="17028" y="12"/>
                    <a:pt x="17030" y="19"/>
                  </a:cubicBezTo>
                  <a:cubicBezTo>
                    <a:pt x="17037" y="40"/>
                    <a:pt x="17078" y="91"/>
                    <a:pt x="17122" y="131"/>
                  </a:cubicBezTo>
                  <a:cubicBezTo>
                    <a:pt x="17192" y="195"/>
                    <a:pt x="17201" y="219"/>
                    <a:pt x="17188" y="323"/>
                  </a:cubicBezTo>
                  <a:cubicBezTo>
                    <a:pt x="17168" y="484"/>
                    <a:pt x="17143" y="531"/>
                    <a:pt x="17107" y="473"/>
                  </a:cubicBezTo>
                  <a:cubicBezTo>
                    <a:pt x="17081" y="433"/>
                    <a:pt x="16566" y="394"/>
                    <a:pt x="16359" y="416"/>
                  </a:cubicBezTo>
                  <a:cubicBezTo>
                    <a:pt x="16343" y="418"/>
                    <a:pt x="16304" y="414"/>
                    <a:pt x="16256" y="406"/>
                  </a:cubicBezTo>
                  <a:cubicBezTo>
                    <a:pt x="15897" y="405"/>
                    <a:pt x="15311" y="388"/>
                    <a:pt x="14377" y="353"/>
                  </a:cubicBezTo>
                  <a:cubicBezTo>
                    <a:pt x="13608" y="324"/>
                    <a:pt x="7816" y="322"/>
                    <a:pt x="7791" y="351"/>
                  </a:cubicBezTo>
                  <a:cubicBezTo>
                    <a:pt x="7780" y="365"/>
                    <a:pt x="7764" y="356"/>
                    <a:pt x="7756" y="332"/>
                  </a:cubicBezTo>
                  <a:cubicBezTo>
                    <a:pt x="7737" y="273"/>
                    <a:pt x="7592" y="275"/>
                    <a:pt x="7573" y="334"/>
                  </a:cubicBezTo>
                  <a:cubicBezTo>
                    <a:pt x="7563" y="365"/>
                    <a:pt x="7550" y="365"/>
                    <a:pt x="7530" y="334"/>
                  </a:cubicBezTo>
                  <a:cubicBezTo>
                    <a:pt x="7515" y="309"/>
                    <a:pt x="7411" y="293"/>
                    <a:pt x="7299" y="296"/>
                  </a:cubicBezTo>
                  <a:cubicBezTo>
                    <a:pt x="7187" y="299"/>
                    <a:pt x="7075" y="284"/>
                    <a:pt x="7051" y="264"/>
                  </a:cubicBezTo>
                  <a:cubicBezTo>
                    <a:pt x="7026" y="244"/>
                    <a:pt x="6979" y="250"/>
                    <a:pt x="6939" y="279"/>
                  </a:cubicBezTo>
                  <a:cubicBezTo>
                    <a:pt x="6890" y="315"/>
                    <a:pt x="6862" y="316"/>
                    <a:pt x="6841" y="281"/>
                  </a:cubicBezTo>
                  <a:cubicBezTo>
                    <a:pt x="6823" y="252"/>
                    <a:pt x="6785" y="246"/>
                    <a:pt x="6748" y="266"/>
                  </a:cubicBezTo>
                  <a:cubicBezTo>
                    <a:pt x="6713" y="285"/>
                    <a:pt x="6593" y="299"/>
                    <a:pt x="6481" y="296"/>
                  </a:cubicBezTo>
                  <a:cubicBezTo>
                    <a:pt x="6369" y="293"/>
                    <a:pt x="6265" y="309"/>
                    <a:pt x="6250" y="334"/>
                  </a:cubicBezTo>
                  <a:cubicBezTo>
                    <a:pt x="6231" y="365"/>
                    <a:pt x="6217" y="365"/>
                    <a:pt x="6207" y="334"/>
                  </a:cubicBezTo>
                  <a:cubicBezTo>
                    <a:pt x="6187" y="273"/>
                    <a:pt x="6042" y="275"/>
                    <a:pt x="6023" y="336"/>
                  </a:cubicBezTo>
                  <a:cubicBezTo>
                    <a:pt x="6012" y="370"/>
                    <a:pt x="6000" y="370"/>
                    <a:pt x="5982" y="336"/>
                  </a:cubicBezTo>
                  <a:cubicBezTo>
                    <a:pt x="5950" y="274"/>
                    <a:pt x="5815" y="274"/>
                    <a:pt x="5795" y="336"/>
                  </a:cubicBezTo>
                  <a:cubicBezTo>
                    <a:pt x="5784" y="370"/>
                    <a:pt x="5772" y="370"/>
                    <a:pt x="5754" y="336"/>
                  </a:cubicBezTo>
                  <a:cubicBezTo>
                    <a:pt x="5722" y="274"/>
                    <a:pt x="5609" y="274"/>
                    <a:pt x="5590" y="336"/>
                  </a:cubicBezTo>
                  <a:cubicBezTo>
                    <a:pt x="5579" y="370"/>
                    <a:pt x="5567" y="370"/>
                    <a:pt x="5549" y="336"/>
                  </a:cubicBezTo>
                  <a:cubicBezTo>
                    <a:pt x="5535" y="310"/>
                    <a:pt x="5491" y="287"/>
                    <a:pt x="5450" y="287"/>
                  </a:cubicBezTo>
                  <a:cubicBezTo>
                    <a:pt x="5410" y="287"/>
                    <a:pt x="5370" y="310"/>
                    <a:pt x="5362" y="336"/>
                  </a:cubicBezTo>
                  <a:cubicBezTo>
                    <a:pt x="5351" y="370"/>
                    <a:pt x="5339" y="370"/>
                    <a:pt x="5321" y="336"/>
                  </a:cubicBezTo>
                  <a:cubicBezTo>
                    <a:pt x="5288" y="272"/>
                    <a:pt x="5185" y="274"/>
                    <a:pt x="5151" y="340"/>
                  </a:cubicBezTo>
                  <a:cubicBezTo>
                    <a:pt x="5130" y="381"/>
                    <a:pt x="5118" y="381"/>
                    <a:pt x="5096" y="340"/>
                  </a:cubicBezTo>
                  <a:cubicBezTo>
                    <a:pt x="5064" y="278"/>
                    <a:pt x="4949" y="269"/>
                    <a:pt x="4931" y="327"/>
                  </a:cubicBezTo>
                  <a:cubicBezTo>
                    <a:pt x="4923" y="351"/>
                    <a:pt x="4890" y="346"/>
                    <a:pt x="4850" y="317"/>
                  </a:cubicBezTo>
                  <a:cubicBezTo>
                    <a:pt x="4800" y="281"/>
                    <a:pt x="4769" y="281"/>
                    <a:pt x="4741" y="315"/>
                  </a:cubicBezTo>
                  <a:cubicBezTo>
                    <a:pt x="4719" y="341"/>
                    <a:pt x="4663" y="353"/>
                    <a:pt x="4616" y="342"/>
                  </a:cubicBezTo>
                  <a:cubicBezTo>
                    <a:pt x="4567" y="331"/>
                    <a:pt x="4515" y="344"/>
                    <a:pt x="4497" y="374"/>
                  </a:cubicBezTo>
                  <a:cubicBezTo>
                    <a:pt x="4460" y="432"/>
                    <a:pt x="4034" y="470"/>
                    <a:pt x="3995" y="418"/>
                  </a:cubicBezTo>
                  <a:cubicBezTo>
                    <a:pt x="3983" y="401"/>
                    <a:pt x="3861" y="400"/>
                    <a:pt x="3725" y="414"/>
                  </a:cubicBezTo>
                  <a:lnTo>
                    <a:pt x="3476" y="442"/>
                  </a:lnTo>
                  <a:lnTo>
                    <a:pt x="2862" y="3144"/>
                  </a:lnTo>
                  <a:cubicBezTo>
                    <a:pt x="2524" y="4630"/>
                    <a:pt x="2209" y="6055"/>
                    <a:pt x="2162" y="6309"/>
                  </a:cubicBezTo>
                  <a:cubicBezTo>
                    <a:pt x="2079" y="6760"/>
                    <a:pt x="2076" y="6771"/>
                    <a:pt x="2000" y="6793"/>
                  </a:cubicBezTo>
                  <a:lnTo>
                    <a:pt x="1922" y="6814"/>
                  </a:lnTo>
                  <a:lnTo>
                    <a:pt x="1819" y="7538"/>
                  </a:lnTo>
                  <a:cubicBezTo>
                    <a:pt x="1733" y="8143"/>
                    <a:pt x="1696" y="8325"/>
                    <a:pt x="1599" y="8637"/>
                  </a:cubicBezTo>
                  <a:cubicBezTo>
                    <a:pt x="1534" y="8842"/>
                    <a:pt x="1356" y="9486"/>
                    <a:pt x="1203" y="10065"/>
                  </a:cubicBezTo>
                  <a:cubicBezTo>
                    <a:pt x="816" y="11526"/>
                    <a:pt x="573" y="12258"/>
                    <a:pt x="196" y="13105"/>
                  </a:cubicBezTo>
                  <a:lnTo>
                    <a:pt x="1" y="13545"/>
                  </a:lnTo>
                  <a:lnTo>
                    <a:pt x="0" y="14208"/>
                  </a:lnTo>
                  <a:lnTo>
                    <a:pt x="83" y="14031"/>
                  </a:lnTo>
                  <a:cubicBezTo>
                    <a:pt x="471" y="13207"/>
                    <a:pt x="910" y="11971"/>
                    <a:pt x="1193" y="10902"/>
                  </a:cubicBezTo>
                  <a:cubicBezTo>
                    <a:pt x="1409" y="10087"/>
                    <a:pt x="1424" y="10040"/>
                    <a:pt x="1443" y="10137"/>
                  </a:cubicBezTo>
                  <a:cubicBezTo>
                    <a:pt x="1455" y="10199"/>
                    <a:pt x="540" y="17373"/>
                    <a:pt x="243" y="19537"/>
                  </a:cubicBezTo>
                  <a:cubicBezTo>
                    <a:pt x="166" y="20105"/>
                    <a:pt x="98" y="20649"/>
                    <a:pt x="93" y="20745"/>
                  </a:cubicBezTo>
                  <a:cubicBezTo>
                    <a:pt x="85" y="20912"/>
                    <a:pt x="89" y="20927"/>
                    <a:pt x="183" y="21035"/>
                  </a:cubicBezTo>
                  <a:cubicBezTo>
                    <a:pt x="273" y="21138"/>
                    <a:pt x="302" y="21148"/>
                    <a:pt x="520" y="21145"/>
                  </a:cubicBezTo>
                  <a:cubicBezTo>
                    <a:pt x="855" y="21139"/>
                    <a:pt x="1790" y="21188"/>
                    <a:pt x="3892" y="21316"/>
                  </a:cubicBezTo>
                  <a:cubicBezTo>
                    <a:pt x="5638" y="21422"/>
                    <a:pt x="6767" y="21479"/>
                    <a:pt x="8291" y="21540"/>
                  </a:cubicBezTo>
                  <a:cubicBezTo>
                    <a:pt x="9803" y="21600"/>
                    <a:pt x="15490" y="21567"/>
                    <a:pt x="16314" y="21493"/>
                  </a:cubicBezTo>
                  <a:cubicBezTo>
                    <a:pt x="16433" y="21482"/>
                    <a:pt x="17044" y="21460"/>
                    <a:pt x="17670" y="21445"/>
                  </a:cubicBezTo>
                  <a:cubicBezTo>
                    <a:pt x="18297" y="21429"/>
                    <a:pt x="18825" y="21411"/>
                    <a:pt x="18843" y="21404"/>
                  </a:cubicBezTo>
                  <a:cubicBezTo>
                    <a:pt x="18862" y="21398"/>
                    <a:pt x="19381" y="21378"/>
                    <a:pt x="19997" y="21360"/>
                  </a:cubicBezTo>
                  <a:cubicBezTo>
                    <a:pt x="20451" y="21347"/>
                    <a:pt x="20741" y="21344"/>
                    <a:pt x="20919" y="21349"/>
                  </a:cubicBezTo>
                  <a:lnTo>
                    <a:pt x="21333" y="21343"/>
                  </a:lnTo>
                  <a:lnTo>
                    <a:pt x="21421" y="21231"/>
                  </a:lnTo>
                  <a:cubicBezTo>
                    <a:pt x="21470" y="21169"/>
                    <a:pt x="21509" y="21103"/>
                    <a:pt x="21509" y="21085"/>
                  </a:cubicBezTo>
                  <a:cubicBezTo>
                    <a:pt x="21508" y="21068"/>
                    <a:pt x="21494" y="20944"/>
                    <a:pt x="21476" y="20811"/>
                  </a:cubicBezTo>
                  <a:cubicBezTo>
                    <a:pt x="21348" y="19845"/>
                    <a:pt x="20890" y="16304"/>
                    <a:pt x="20736" y="15077"/>
                  </a:cubicBezTo>
                  <a:cubicBezTo>
                    <a:pt x="20360" y="12091"/>
                    <a:pt x="19889" y="8422"/>
                    <a:pt x="19785" y="7684"/>
                  </a:cubicBezTo>
                  <a:lnTo>
                    <a:pt x="19680" y="6930"/>
                  </a:lnTo>
                  <a:lnTo>
                    <a:pt x="19598" y="6892"/>
                  </a:lnTo>
                  <a:cubicBezTo>
                    <a:pt x="19522" y="6857"/>
                    <a:pt x="19512" y="6833"/>
                    <a:pt x="19464" y="6571"/>
                  </a:cubicBezTo>
                  <a:cubicBezTo>
                    <a:pt x="19436" y="6414"/>
                    <a:pt x="19388" y="6178"/>
                    <a:pt x="19358" y="6045"/>
                  </a:cubicBezTo>
                  <a:cubicBezTo>
                    <a:pt x="19328" y="5912"/>
                    <a:pt x="19103" y="4914"/>
                    <a:pt x="18859" y="3826"/>
                  </a:cubicBezTo>
                  <a:cubicBezTo>
                    <a:pt x="18615" y="2738"/>
                    <a:pt x="18347" y="1545"/>
                    <a:pt x="18262" y="1177"/>
                  </a:cubicBezTo>
                  <a:lnTo>
                    <a:pt x="18109" y="507"/>
                  </a:lnTo>
                  <a:lnTo>
                    <a:pt x="17901" y="499"/>
                  </a:lnTo>
                  <a:cubicBezTo>
                    <a:pt x="17786" y="494"/>
                    <a:pt x="17665" y="490"/>
                    <a:pt x="17632" y="488"/>
                  </a:cubicBezTo>
                  <a:cubicBezTo>
                    <a:pt x="17589" y="486"/>
                    <a:pt x="17533" y="411"/>
                    <a:pt x="17442" y="232"/>
                  </a:cubicBezTo>
                  <a:lnTo>
                    <a:pt x="17325" y="0"/>
                  </a:lnTo>
                  <a:close/>
                  <a:moveTo>
                    <a:pt x="21417" y="469"/>
                  </a:moveTo>
                  <a:cubicBezTo>
                    <a:pt x="21409" y="468"/>
                    <a:pt x="21400" y="471"/>
                    <a:pt x="21392" y="477"/>
                  </a:cubicBezTo>
                  <a:cubicBezTo>
                    <a:pt x="21373" y="492"/>
                    <a:pt x="21379" y="501"/>
                    <a:pt x="21406" y="503"/>
                  </a:cubicBezTo>
                  <a:cubicBezTo>
                    <a:pt x="21430" y="505"/>
                    <a:pt x="21443" y="494"/>
                    <a:pt x="21435" y="480"/>
                  </a:cubicBezTo>
                  <a:cubicBezTo>
                    <a:pt x="21432" y="472"/>
                    <a:pt x="21425" y="470"/>
                    <a:pt x="21417" y="469"/>
                  </a:cubicBezTo>
                  <a:close/>
                  <a:moveTo>
                    <a:pt x="21553" y="513"/>
                  </a:moveTo>
                  <a:cubicBezTo>
                    <a:pt x="21540" y="513"/>
                    <a:pt x="21528" y="514"/>
                    <a:pt x="21517" y="520"/>
                  </a:cubicBezTo>
                  <a:cubicBezTo>
                    <a:pt x="21494" y="531"/>
                    <a:pt x="21506" y="542"/>
                    <a:pt x="21544" y="543"/>
                  </a:cubicBezTo>
                  <a:cubicBezTo>
                    <a:pt x="21582" y="544"/>
                    <a:pt x="21600" y="534"/>
                    <a:pt x="21585" y="522"/>
                  </a:cubicBezTo>
                  <a:cubicBezTo>
                    <a:pt x="21577" y="516"/>
                    <a:pt x="21565" y="514"/>
                    <a:pt x="21553" y="513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grpSp>
        <p:nvGrpSpPr>
          <p:cNvPr id="4411" name="Group"/>
          <p:cNvGrpSpPr/>
          <p:nvPr/>
        </p:nvGrpSpPr>
        <p:grpSpPr>
          <a:xfrm>
            <a:off x="12502027" y="3665633"/>
            <a:ext cx="11353801" cy="8330024"/>
            <a:chOff x="0" y="0"/>
            <a:chExt cx="11353800" cy="8330022"/>
          </a:xfrm>
        </p:grpSpPr>
        <p:sp>
          <p:nvSpPr>
            <p:cNvPr id="4407" name="Rectangle"/>
            <p:cNvSpPr/>
            <p:nvPr/>
          </p:nvSpPr>
          <p:spPr>
            <a:xfrm>
              <a:off x="0" y="0"/>
              <a:ext cx="11353800" cy="8295290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408" name="The Ultimate…"/>
            <p:cNvSpPr txBox="1"/>
            <p:nvPr/>
          </p:nvSpPr>
          <p:spPr>
            <a:xfrm>
              <a:off x="88659" y="5763242"/>
              <a:ext cx="11176482" cy="25667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>
                <a:defRPr b="1" sz="77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 sz="77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Super Nintendo Talk</a:t>
              </a:r>
            </a:p>
          </p:txBody>
        </p:sp>
        <p:sp>
          <p:nvSpPr>
            <p:cNvPr id="4409" name="Jannis Harder"/>
            <p:cNvSpPr txBox="1"/>
            <p:nvPr/>
          </p:nvSpPr>
          <p:spPr>
            <a:xfrm>
              <a:off x="88659" y="5043014"/>
              <a:ext cx="11176482" cy="8262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b="1" sz="40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Jannis Harder</a:t>
              </a:r>
            </a:p>
          </p:txBody>
        </p:sp>
        <p:pic>
          <p:nvPicPr>
            <p:cNvPr id="4410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5673" t="14406" r="5844" b="10484"/>
            <a:stretch>
              <a:fillRect/>
            </a:stretch>
          </p:blipFill>
          <p:spPr>
            <a:xfrm>
              <a:off x="1012953" y="594873"/>
              <a:ext cx="9328153" cy="4115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92" fill="norm" stroke="1" extrusionOk="0">
                  <a:moveTo>
                    <a:pt x="13282" y="0"/>
                  </a:moveTo>
                  <a:cubicBezTo>
                    <a:pt x="13177" y="0"/>
                    <a:pt x="13110" y="80"/>
                    <a:pt x="12967" y="375"/>
                  </a:cubicBezTo>
                  <a:cubicBezTo>
                    <a:pt x="12905" y="504"/>
                    <a:pt x="12844" y="610"/>
                    <a:pt x="12831" y="610"/>
                  </a:cubicBezTo>
                  <a:cubicBezTo>
                    <a:pt x="12803" y="610"/>
                    <a:pt x="10472" y="5979"/>
                    <a:pt x="10044" y="7030"/>
                  </a:cubicBezTo>
                  <a:cubicBezTo>
                    <a:pt x="9371" y="8683"/>
                    <a:pt x="8422" y="11314"/>
                    <a:pt x="8223" y="12077"/>
                  </a:cubicBezTo>
                  <a:cubicBezTo>
                    <a:pt x="8166" y="12295"/>
                    <a:pt x="8073" y="13218"/>
                    <a:pt x="8046" y="13838"/>
                  </a:cubicBezTo>
                  <a:cubicBezTo>
                    <a:pt x="8029" y="14242"/>
                    <a:pt x="8081" y="15128"/>
                    <a:pt x="8155" y="15687"/>
                  </a:cubicBezTo>
                  <a:cubicBezTo>
                    <a:pt x="8221" y="16192"/>
                    <a:pt x="8324" y="16343"/>
                    <a:pt x="8792" y="16627"/>
                  </a:cubicBezTo>
                  <a:cubicBezTo>
                    <a:pt x="9225" y="16888"/>
                    <a:pt x="9219" y="16880"/>
                    <a:pt x="9219" y="17189"/>
                  </a:cubicBezTo>
                  <a:cubicBezTo>
                    <a:pt x="9219" y="17332"/>
                    <a:pt x="9231" y="17551"/>
                    <a:pt x="9246" y="17674"/>
                  </a:cubicBezTo>
                  <a:cubicBezTo>
                    <a:pt x="9275" y="17907"/>
                    <a:pt x="9347" y="18001"/>
                    <a:pt x="9596" y="18136"/>
                  </a:cubicBezTo>
                  <a:cubicBezTo>
                    <a:pt x="9655" y="18169"/>
                    <a:pt x="9704" y="18248"/>
                    <a:pt x="9730" y="18351"/>
                  </a:cubicBezTo>
                  <a:cubicBezTo>
                    <a:pt x="9770" y="18513"/>
                    <a:pt x="9771" y="18513"/>
                    <a:pt x="9421" y="19308"/>
                  </a:cubicBezTo>
                  <a:cubicBezTo>
                    <a:pt x="9229" y="19746"/>
                    <a:pt x="9030" y="20163"/>
                    <a:pt x="8981" y="20233"/>
                  </a:cubicBezTo>
                  <a:cubicBezTo>
                    <a:pt x="8896" y="20353"/>
                    <a:pt x="8879" y="20355"/>
                    <a:pt x="8698" y="20283"/>
                  </a:cubicBezTo>
                  <a:lnTo>
                    <a:pt x="8506" y="20208"/>
                  </a:lnTo>
                  <a:lnTo>
                    <a:pt x="8277" y="19681"/>
                  </a:lnTo>
                  <a:cubicBezTo>
                    <a:pt x="8151" y="19392"/>
                    <a:pt x="7970" y="18909"/>
                    <a:pt x="7874" y="18609"/>
                  </a:cubicBezTo>
                  <a:cubicBezTo>
                    <a:pt x="7718" y="18123"/>
                    <a:pt x="7577" y="17809"/>
                    <a:pt x="7281" y="17295"/>
                  </a:cubicBezTo>
                  <a:lnTo>
                    <a:pt x="7192" y="17141"/>
                  </a:lnTo>
                  <a:lnTo>
                    <a:pt x="7239" y="16837"/>
                  </a:lnTo>
                  <a:cubicBezTo>
                    <a:pt x="7301" y="16435"/>
                    <a:pt x="7324" y="15516"/>
                    <a:pt x="7282" y="15096"/>
                  </a:cubicBezTo>
                  <a:cubicBezTo>
                    <a:pt x="7121" y="13513"/>
                    <a:pt x="6471" y="12425"/>
                    <a:pt x="5686" y="12425"/>
                  </a:cubicBezTo>
                  <a:cubicBezTo>
                    <a:pt x="5492" y="12425"/>
                    <a:pt x="5320" y="12490"/>
                    <a:pt x="4783" y="12764"/>
                  </a:cubicBezTo>
                  <a:cubicBezTo>
                    <a:pt x="4418" y="12951"/>
                    <a:pt x="3956" y="13185"/>
                    <a:pt x="3756" y="13287"/>
                  </a:cubicBezTo>
                  <a:cubicBezTo>
                    <a:pt x="3556" y="13388"/>
                    <a:pt x="3380" y="13492"/>
                    <a:pt x="3365" y="13518"/>
                  </a:cubicBezTo>
                  <a:cubicBezTo>
                    <a:pt x="3285" y="13654"/>
                    <a:pt x="3206" y="13634"/>
                    <a:pt x="3113" y="13449"/>
                  </a:cubicBezTo>
                  <a:cubicBezTo>
                    <a:pt x="2742" y="12712"/>
                    <a:pt x="2220" y="12928"/>
                    <a:pt x="2060" y="13886"/>
                  </a:cubicBezTo>
                  <a:cubicBezTo>
                    <a:pt x="2041" y="14004"/>
                    <a:pt x="2018" y="14118"/>
                    <a:pt x="2009" y="14140"/>
                  </a:cubicBezTo>
                  <a:cubicBezTo>
                    <a:pt x="2000" y="14163"/>
                    <a:pt x="1777" y="14293"/>
                    <a:pt x="1514" y="14428"/>
                  </a:cubicBezTo>
                  <a:cubicBezTo>
                    <a:pt x="926" y="14728"/>
                    <a:pt x="692" y="14961"/>
                    <a:pt x="464" y="15477"/>
                  </a:cubicBezTo>
                  <a:cubicBezTo>
                    <a:pt x="176" y="16129"/>
                    <a:pt x="-1" y="17269"/>
                    <a:pt x="0" y="18267"/>
                  </a:cubicBezTo>
                  <a:cubicBezTo>
                    <a:pt x="0" y="18600"/>
                    <a:pt x="21" y="18918"/>
                    <a:pt x="63" y="19196"/>
                  </a:cubicBezTo>
                  <a:cubicBezTo>
                    <a:pt x="142" y="19713"/>
                    <a:pt x="346" y="20373"/>
                    <a:pt x="530" y="20706"/>
                  </a:cubicBezTo>
                  <a:cubicBezTo>
                    <a:pt x="779" y="21155"/>
                    <a:pt x="1072" y="21443"/>
                    <a:pt x="1401" y="21564"/>
                  </a:cubicBezTo>
                  <a:cubicBezTo>
                    <a:pt x="1475" y="21591"/>
                    <a:pt x="1622" y="21600"/>
                    <a:pt x="1729" y="21584"/>
                  </a:cubicBezTo>
                  <a:cubicBezTo>
                    <a:pt x="2132" y="21525"/>
                    <a:pt x="2440" y="21243"/>
                    <a:pt x="2751" y="20649"/>
                  </a:cubicBezTo>
                  <a:cubicBezTo>
                    <a:pt x="2858" y="20446"/>
                    <a:pt x="2979" y="20252"/>
                    <a:pt x="3021" y="20216"/>
                  </a:cubicBezTo>
                  <a:cubicBezTo>
                    <a:pt x="3100" y="20148"/>
                    <a:pt x="3936" y="19691"/>
                    <a:pt x="4576" y="19367"/>
                  </a:cubicBezTo>
                  <a:cubicBezTo>
                    <a:pt x="4976" y="19164"/>
                    <a:pt x="5048" y="19161"/>
                    <a:pt x="5384" y="19331"/>
                  </a:cubicBezTo>
                  <a:cubicBezTo>
                    <a:pt x="6011" y="19649"/>
                    <a:pt x="6659" y="19138"/>
                    <a:pt x="7000" y="18059"/>
                  </a:cubicBezTo>
                  <a:cubicBezTo>
                    <a:pt x="7068" y="17841"/>
                    <a:pt x="7130" y="17664"/>
                    <a:pt x="7137" y="17664"/>
                  </a:cubicBezTo>
                  <a:cubicBezTo>
                    <a:pt x="7145" y="17664"/>
                    <a:pt x="7201" y="17743"/>
                    <a:pt x="7263" y="17841"/>
                  </a:cubicBezTo>
                  <a:cubicBezTo>
                    <a:pt x="7425" y="18095"/>
                    <a:pt x="7623" y="18581"/>
                    <a:pt x="7839" y="19246"/>
                  </a:cubicBezTo>
                  <a:cubicBezTo>
                    <a:pt x="8181" y="20304"/>
                    <a:pt x="8401" y="20662"/>
                    <a:pt x="8767" y="20749"/>
                  </a:cubicBezTo>
                  <a:cubicBezTo>
                    <a:pt x="9003" y="20806"/>
                    <a:pt x="9150" y="20613"/>
                    <a:pt x="9574" y="19683"/>
                  </a:cubicBezTo>
                  <a:cubicBezTo>
                    <a:pt x="9920" y="18924"/>
                    <a:pt x="9924" y="18918"/>
                    <a:pt x="10039" y="18934"/>
                  </a:cubicBezTo>
                  <a:cubicBezTo>
                    <a:pt x="10136" y="18947"/>
                    <a:pt x="10170" y="18920"/>
                    <a:pt x="10250" y="18761"/>
                  </a:cubicBezTo>
                  <a:lnTo>
                    <a:pt x="10345" y="18571"/>
                  </a:lnTo>
                  <a:lnTo>
                    <a:pt x="10698" y="18786"/>
                  </a:lnTo>
                  <a:cubicBezTo>
                    <a:pt x="10892" y="18905"/>
                    <a:pt x="11085" y="19002"/>
                    <a:pt x="11127" y="19002"/>
                  </a:cubicBezTo>
                  <a:cubicBezTo>
                    <a:pt x="11188" y="19002"/>
                    <a:pt x="11236" y="18921"/>
                    <a:pt x="11354" y="18615"/>
                  </a:cubicBezTo>
                  <a:lnTo>
                    <a:pt x="11505" y="18226"/>
                  </a:lnTo>
                  <a:lnTo>
                    <a:pt x="11668" y="18311"/>
                  </a:lnTo>
                  <a:cubicBezTo>
                    <a:pt x="11855" y="18409"/>
                    <a:pt x="14915" y="20185"/>
                    <a:pt x="15719" y="20662"/>
                  </a:cubicBezTo>
                  <a:cubicBezTo>
                    <a:pt x="16202" y="20949"/>
                    <a:pt x="16285" y="20982"/>
                    <a:pt x="16526" y="20978"/>
                  </a:cubicBezTo>
                  <a:cubicBezTo>
                    <a:pt x="16764" y="20975"/>
                    <a:pt x="16819" y="20952"/>
                    <a:pt x="17006" y="20781"/>
                  </a:cubicBezTo>
                  <a:cubicBezTo>
                    <a:pt x="17122" y="20674"/>
                    <a:pt x="17239" y="20550"/>
                    <a:pt x="17266" y="20508"/>
                  </a:cubicBezTo>
                  <a:cubicBezTo>
                    <a:pt x="17421" y="20263"/>
                    <a:pt x="18376" y="17742"/>
                    <a:pt x="19508" y="14592"/>
                  </a:cubicBezTo>
                  <a:cubicBezTo>
                    <a:pt x="21184" y="9931"/>
                    <a:pt x="21368" y="9412"/>
                    <a:pt x="21417" y="9193"/>
                  </a:cubicBezTo>
                  <a:cubicBezTo>
                    <a:pt x="21480" y="8910"/>
                    <a:pt x="21599" y="7719"/>
                    <a:pt x="21599" y="7369"/>
                  </a:cubicBezTo>
                  <a:cubicBezTo>
                    <a:pt x="21599" y="6713"/>
                    <a:pt x="21475" y="5359"/>
                    <a:pt x="21367" y="4839"/>
                  </a:cubicBezTo>
                  <a:cubicBezTo>
                    <a:pt x="21346" y="4737"/>
                    <a:pt x="21290" y="4603"/>
                    <a:pt x="21242" y="4541"/>
                  </a:cubicBezTo>
                  <a:cubicBezTo>
                    <a:pt x="21194" y="4479"/>
                    <a:pt x="21113" y="4323"/>
                    <a:pt x="21061" y="4194"/>
                  </a:cubicBezTo>
                  <a:cubicBezTo>
                    <a:pt x="20954" y="3926"/>
                    <a:pt x="21250" y="4104"/>
                    <a:pt x="18639" y="2734"/>
                  </a:cubicBezTo>
                  <a:cubicBezTo>
                    <a:pt x="14835" y="738"/>
                    <a:pt x="13389" y="0"/>
                    <a:pt x="13282" y="0"/>
                  </a:cubicBezTo>
                  <a:close/>
                  <a:moveTo>
                    <a:pt x="2603" y="13439"/>
                  </a:moveTo>
                  <a:cubicBezTo>
                    <a:pt x="2706" y="13433"/>
                    <a:pt x="2815" y="13497"/>
                    <a:pt x="2863" y="13605"/>
                  </a:cubicBezTo>
                  <a:cubicBezTo>
                    <a:pt x="2912" y="13718"/>
                    <a:pt x="2923" y="13708"/>
                    <a:pt x="2576" y="13882"/>
                  </a:cubicBezTo>
                  <a:cubicBezTo>
                    <a:pt x="2289" y="14026"/>
                    <a:pt x="2284" y="14027"/>
                    <a:pt x="2263" y="13953"/>
                  </a:cubicBezTo>
                  <a:cubicBezTo>
                    <a:pt x="2237" y="13855"/>
                    <a:pt x="2398" y="13533"/>
                    <a:pt x="2506" y="13468"/>
                  </a:cubicBezTo>
                  <a:cubicBezTo>
                    <a:pt x="2536" y="13450"/>
                    <a:pt x="2569" y="13441"/>
                    <a:pt x="2603" y="13439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dissolv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499"/>
                                        <p:tgtEl>
                                          <p:spTgt spid="4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4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06" grpId="2"/>
      <p:bldP build="whole" bldLvl="1" animBg="1" rev="0" advAuto="0" spid="4401" grpId="1"/>
      <p:bldP build="whole" bldLvl="1" animBg="1" rev="0" advAuto="0" spid="4411" grpId="3"/>
    </p:bld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01000" y="9613727"/>
            <a:ext cx="8382000" cy="4711701"/>
          </a:xfrm>
          <a:prstGeom prst="rect">
            <a:avLst/>
          </a:prstGeom>
          <a:ln w="12700">
            <a:miter lim="400000"/>
          </a:ln>
        </p:spPr>
      </p:pic>
      <p:sp>
        <p:nvSpPr>
          <p:cNvPr id="4414" name="I nominate for 34C3"/>
          <p:cNvSpPr txBox="1"/>
          <p:nvPr/>
        </p:nvSpPr>
        <p:spPr>
          <a:xfrm>
            <a:off x="7341155" y="1003057"/>
            <a:ext cx="9701691" cy="1374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81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I nominate for 34C3</a:t>
            </a:r>
          </a:p>
        </p:txBody>
      </p:sp>
      <p:grpSp>
        <p:nvGrpSpPr>
          <p:cNvPr id="4419" name="Group"/>
          <p:cNvGrpSpPr/>
          <p:nvPr/>
        </p:nvGrpSpPr>
        <p:grpSpPr>
          <a:xfrm>
            <a:off x="596900" y="3652933"/>
            <a:ext cx="11353800" cy="8330024"/>
            <a:chOff x="0" y="0"/>
            <a:chExt cx="11353800" cy="8330022"/>
          </a:xfrm>
        </p:grpSpPr>
        <p:sp>
          <p:nvSpPr>
            <p:cNvPr id="4415" name="Rectangle"/>
            <p:cNvSpPr/>
            <p:nvPr/>
          </p:nvSpPr>
          <p:spPr>
            <a:xfrm>
              <a:off x="0" y="0"/>
              <a:ext cx="11353800" cy="8295290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416" name="The Ultimate…"/>
            <p:cNvSpPr txBox="1"/>
            <p:nvPr/>
          </p:nvSpPr>
          <p:spPr>
            <a:xfrm>
              <a:off x="88659" y="5763242"/>
              <a:ext cx="11176482" cy="25667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>
                <a:defRPr b="1" sz="77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 sz="77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Acorn Archimedes Talk</a:t>
              </a:r>
            </a:p>
          </p:txBody>
        </p:sp>
        <p:sp>
          <p:nvSpPr>
            <p:cNvPr id="4417" name="Dominik Wagner"/>
            <p:cNvSpPr txBox="1"/>
            <p:nvPr/>
          </p:nvSpPr>
          <p:spPr>
            <a:xfrm>
              <a:off x="88659" y="5043014"/>
              <a:ext cx="11176482" cy="8262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b="1" sz="40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Dominik Wagner</a:t>
              </a:r>
            </a:p>
          </p:txBody>
        </p:sp>
        <p:pic>
          <p:nvPicPr>
            <p:cNvPr id="4418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19" t="93" r="680" b="1149"/>
            <a:stretch>
              <a:fillRect/>
            </a:stretch>
          </p:blipFill>
          <p:spPr>
            <a:xfrm>
              <a:off x="1769469" y="626668"/>
              <a:ext cx="7814862" cy="4052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571" fill="norm" stroke="1" extrusionOk="0">
                  <a:moveTo>
                    <a:pt x="17325" y="0"/>
                  </a:moveTo>
                  <a:cubicBezTo>
                    <a:pt x="17151" y="5"/>
                    <a:pt x="17028" y="12"/>
                    <a:pt x="17030" y="19"/>
                  </a:cubicBezTo>
                  <a:cubicBezTo>
                    <a:pt x="17037" y="40"/>
                    <a:pt x="17078" y="91"/>
                    <a:pt x="17122" y="131"/>
                  </a:cubicBezTo>
                  <a:cubicBezTo>
                    <a:pt x="17192" y="195"/>
                    <a:pt x="17201" y="219"/>
                    <a:pt x="17188" y="323"/>
                  </a:cubicBezTo>
                  <a:cubicBezTo>
                    <a:pt x="17168" y="484"/>
                    <a:pt x="17143" y="531"/>
                    <a:pt x="17107" y="473"/>
                  </a:cubicBezTo>
                  <a:cubicBezTo>
                    <a:pt x="17081" y="433"/>
                    <a:pt x="16566" y="394"/>
                    <a:pt x="16359" y="416"/>
                  </a:cubicBezTo>
                  <a:cubicBezTo>
                    <a:pt x="16343" y="418"/>
                    <a:pt x="16304" y="414"/>
                    <a:pt x="16256" y="406"/>
                  </a:cubicBezTo>
                  <a:cubicBezTo>
                    <a:pt x="15897" y="405"/>
                    <a:pt x="15311" y="388"/>
                    <a:pt x="14377" y="353"/>
                  </a:cubicBezTo>
                  <a:cubicBezTo>
                    <a:pt x="13608" y="324"/>
                    <a:pt x="7816" y="322"/>
                    <a:pt x="7791" y="351"/>
                  </a:cubicBezTo>
                  <a:cubicBezTo>
                    <a:pt x="7780" y="365"/>
                    <a:pt x="7764" y="356"/>
                    <a:pt x="7756" y="332"/>
                  </a:cubicBezTo>
                  <a:cubicBezTo>
                    <a:pt x="7737" y="273"/>
                    <a:pt x="7592" y="275"/>
                    <a:pt x="7573" y="334"/>
                  </a:cubicBezTo>
                  <a:cubicBezTo>
                    <a:pt x="7563" y="365"/>
                    <a:pt x="7550" y="365"/>
                    <a:pt x="7530" y="334"/>
                  </a:cubicBezTo>
                  <a:cubicBezTo>
                    <a:pt x="7515" y="309"/>
                    <a:pt x="7411" y="293"/>
                    <a:pt x="7299" y="296"/>
                  </a:cubicBezTo>
                  <a:cubicBezTo>
                    <a:pt x="7187" y="299"/>
                    <a:pt x="7075" y="284"/>
                    <a:pt x="7051" y="264"/>
                  </a:cubicBezTo>
                  <a:cubicBezTo>
                    <a:pt x="7026" y="244"/>
                    <a:pt x="6979" y="250"/>
                    <a:pt x="6939" y="279"/>
                  </a:cubicBezTo>
                  <a:cubicBezTo>
                    <a:pt x="6890" y="315"/>
                    <a:pt x="6862" y="316"/>
                    <a:pt x="6841" y="281"/>
                  </a:cubicBezTo>
                  <a:cubicBezTo>
                    <a:pt x="6823" y="252"/>
                    <a:pt x="6785" y="246"/>
                    <a:pt x="6748" y="266"/>
                  </a:cubicBezTo>
                  <a:cubicBezTo>
                    <a:pt x="6713" y="285"/>
                    <a:pt x="6593" y="299"/>
                    <a:pt x="6481" y="296"/>
                  </a:cubicBezTo>
                  <a:cubicBezTo>
                    <a:pt x="6369" y="293"/>
                    <a:pt x="6265" y="309"/>
                    <a:pt x="6250" y="334"/>
                  </a:cubicBezTo>
                  <a:cubicBezTo>
                    <a:pt x="6231" y="365"/>
                    <a:pt x="6217" y="365"/>
                    <a:pt x="6207" y="334"/>
                  </a:cubicBezTo>
                  <a:cubicBezTo>
                    <a:pt x="6187" y="273"/>
                    <a:pt x="6042" y="275"/>
                    <a:pt x="6023" y="336"/>
                  </a:cubicBezTo>
                  <a:cubicBezTo>
                    <a:pt x="6012" y="370"/>
                    <a:pt x="6000" y="370"/>
                    <a:pt x="5982" y="336"/>
                  </a:cubicBezTo>
                  <a:cubicBezTo>
                    <a:pt x="5950" y="274"/>
                    <a:pt x="5815" y="274"/>
                    <a:pt x="5795" y="336"/>
                  </a:cubicBezTo>
                  <a:cubicBezTo>
                    <a:pt x="5784" y="370"/>
                    <a:pt x="5772" y="370"/>
                    <a:pt x="5754" y="336"/>
                  </a:cubicBezTo>
                  <a:cubicBezTo>
                    <a:pt x="5722" y="274"/>
                    <a:pt x="5609" y="274"/>
                    <a:pt x="5590" y="336"/>
                  </a:cubicBezTo>
                  <a:cubicBezTo>
                    <a:pt x="5579" y="370"/>
                    <a:pt x="5567" y="370"/>
                    <a:pt x="5549" y="336"/>
                  </a:cubicBezTo>
                  <a:cubicBezTo>
                    <a:pt x="5535" y="310"/>
                    <a:pt x="5491" y="287"/>
                    <a:pt x="5450" y="287"/>
                  </a:cubicBezTo>
                  <a:cubicBezTo>
                    <a:pt x="5410" y="287"/>
                    <a:pt x="5370" y="310"/>
                    <a:pt x="5362" y="336"/>
                  </a:cubicBezTo>
                  <a:cubicBezTo>
                    <a:pt x="5351" y="370"/>
                    <a:pt x="5339" y="370"/>
                    <a:pt x="5321" y="336"/>
                  </a:cubicBezTo>
                  <a:cubicBezTo>
                    <a:pt x="5288" y="272"/>
                    <a:pt x="5185" y="274"/>
                    <a:pt x="5151" y="340"/>
                  </a:cubicBezTo>
                  <a:cubicBezTo>
                    <a:pt x="5130" y="381"/>
                    <a:pt x="5118" y="381"/>
                    <a:pt x="5096" y="340"/>
                  </a:cubicBezTo>
                  <a:cubicBezTo>
                    <a:pt x="5064" y="278"/>
                    <a:pt x="4949" y="269"/>
                    <a:pt x="4931" y="327"/>
                  </a:cubicBezTo>
                  <a:cubicBezTo>
                    <a:pt x="4923" y="351"/>
                    <a:pt x="4890" y="346"/>
                    <a:pt x="4850" y="317"/>
                  </a:cubicBezTo>
                  <a:cubicBezTo>
                    <a:pt x="4800" y="281"/>
                    <a:pt x="4769" y="281"/>
                    <a:pt x="4741" y="315"/>
                  </a:cubicBezTo>
                  <a:cubicBezTo>
                    <a:pt x="4719" y="341"/>
                    <a:pt x="4663" y="353"/>
                    <a:pt x="4616" y="342"/>
                  </a:cubicBezTo>
                  <a:cubicBezTo>
                    <a:pt x="4567" y="331"/>
                    <a:pt x="4515" y="344"/>
                    <a:pt x="4497" y="374"/>
                  </a:cubicBezTo>
                  <a:cubicBezTo>
                    <a:pt x="4460" y="432"/>
                    <a:pt x="4034" y="470"/>
                    <a:pt x="3995" y="418"/>
                  </a:cubicBezTo>
                  <a:cubicBezTo>
                    <a:pt x="3983" y="401"/>
                    <a:pt x="3861" y="400"/>
                    <a:pt x="3725" y="414"/>
                  </a:cubicBezTo>
                  <a:lnTo>
                    <a:pt x="3476" y="442"/>
                  </a:lnTo>
                  <a:lnTo>
                    <a:pt x="2862" y="3144"/>
                  </a:lnTo>
                  <a:cubicBezTo>
                    <a:pt x="2524" y="4630"/>
                    <a:pt x="2209" y="6055"/>
                    <a:pt x="2162" y="6309"/>
                  </a:cubicBezTo>
                  <a:cubicBezTo>
                    <a:pt x="2079" y="6760"/>
                    <a:pt x="2076" y="6771"/>
                    <a:pt x="2000" y="6793"/>
                  </a:cubicBezTo>
                  <a:lnTo>
                    <a:pt x="1922" y="6814"/>
                  </a:lnTo>
                  <a:lnTo>
                    <a:pt x="1819" y="7538"/>
                  </a:lnTo>
                  <a:cubicBezTo>
                    <a:pt x="1733" y="8143"/>
                    <a:pt x="1696" y="8325"/>
                    <a:pt x="1599" y="8637"/>
                  </a:cubicBezTo>
                  <a:cubicBezTo>
                    <a:pt x="1534" y="8842"/>
                    <a:pt x="1356" y="9486"/>
                    <a:pt x="1203" y="10065"/>
                  </a:cubicBezTo>
                  <a:cubicBezTo>
                    <a:pt x="816" y="11526"/>
                    <a:pt x="573" y="12258"/>
                    <a:pt x="196" y="13105"/>
                  </a:cubicBezTo>
                  <a:lnTo>
                    <a:pt x="1" y="13545"/>
                  </a:lnTo>
                  <a:lnTo>
                    <a:pt x="0" y="14208"/>
                  </a:lnTo>
                  <a:lnTo>
                    <a:pt x="83" y="14031"/>
                  </a:lnTo>
                  <a:cubicBezTo>
                    <a:pt x="471" y="13207"/>
                    <a:pt x="910" y="11971"/>
                    <a:pt x="1193" y="10902"/>
                  </a:cubicBezTo>
                  <a:cubicBezTo>
                    <a:pt x="1409" y="10087"/>
                    <a:pt x="1424" y="10040"/>
                    <a:pt x="1443" y="10137"/>
                  </a:cubicBezTo>
                  <a:cubicBezTo>
                    <a:pt x="1455" y="10199"/>
                    <a:pt x="540" y="17373"/>
                    <a:pt x="243" y="19537"/>
                  </a:cubicBezTo>
                  <a:cubicBezTo>
                    <a:pt x="166" y="20105"/>
                    <a:pt x="98" y="20649"/>
                    <a:pt x="93" y="20745"/>
                  </a:cubicBezTo>
                  <a:cubicBezTo>
                    <a:pt x="85" y="20912"/>
                    <a:pt x="89" y="20927"/>
                    <a:pt x="183" y="21035"/>
                  </a:cubicBezTo>
                  <a:cubicBezTo>
                    <a:pt x="273" y="21138"/>
                    <a:pt x="302" y="21148"/>
                    <a:pt x="520" y="21145"/>
                  </a:cubicBezTo>
                  <a:cubicBezTo>
                    <a:pt x="855" y="21139"/>
                    <a:pt x="1790" y="21188"/>
                    <a:pt x="3892" y="21316"/>
                  </a:cubicBezTo>
                  <a:cubicBezTo>
                    <a:pt x="5638" y="21422"/>
                    <a:pt x="6767" y="21479"/>
                    <a:pt x="8291" y="21540"/>
                  </a:cubicBezTo>
                  <a:cubicBezTo>
                    <a:pt x="9803" y="21600"/>
                    <a:pt x="15490" y="21567"/>
                    <a:pt x="16314" y="21493"/>
                  </a:cubicBezTo>
                  <a:cubicBezTo>
                    <a:pt x="16433" y="21482"/>
                    <a:pt x="17044" y="21460"/>
                    <a:pt x="17670" y="21445"/>
                  </a:cubicBezTo>
                  <a:cubicBezTo>
                    <a:pt x="18297" y="21429"/>
                    <a:pt x="18825" y="21411"/>
                    <a:pt x="18843" y="21404"/>
                  </a:cubicBezTo>
                  <a:cubicBezTo>
                    <a:pt x="18862" y="21398"/>
                    <a:pt x="19381" y="21378"/>
                    <a:pt x="19997" y="21360"/>
                  </a:cubicBezTo>
                  <a:cubicBezTo>
                    <a:pt x="20451" y="21347"/>
                    <a:pt x="20741" y="21344"/>
                    <a:pt x="20919" y="21349"/>
                  </a:cubicBezTo>
                  <a:lnTo>
                    <a:pt x="21333" y="21343"/>
                  </a:lnTo>
                  <a:lnTo>
                    <a:pt x="21421" y="21231"/>
                  </a:lnTo>
                  <a:cubicBezTo>
                    <a:pt x="21470" y="21169"/>
                    <a:pt x="21509" y="21103"/>
                    <a:pt x="21509" y="21085"/>
                  </a:cubicBezTo>
                  <a:cubicBezTo>
                    <a:pt x="21508" y="21068"/>
                    <a:pt x="21494" y="20944"/>
                    <a:pt x="21476" y="20811"/>
                  </a:cubicBezTo>
                  <a:cubicBezTo>
                    <a:pt x="21348" y="19845"/>
                    <a:pt x="20890" y="16304"/>
                    <a:pt x="20736" y="15077"/>
                  </a:cubicBezTo>
                  <a:cubicBezTo>
                    <a:pt x="20360" y="12091"/>
                    <a:pt x="19889" y="8422"/>
                    <a:pt x="19785" y="7684"/>
                  </a:cubicBezTo>
                  <a:lnTo>
                    <a:pt x="19680" y="6930"/>
                  </a:lnTo>
                  <a:lnTo>
                    <a:pt x="19598" y="6892"/>
                  </a:lnTo>
                  <a:cubicBezTo>
                    <a:pt x="19522" y="6857"/>
                    <a:pt x="19512" y="6833"/>
                    <a:pt x="19464" y="6571"/>
                  </a:cubicBezTo>
                  <a:cubicBezTo>
                    <a:pt x="19436" y="6414"/>
                    <a:pt x="19388" y="6178"/>
                    <a:pt x="19358" y="6045"/>
                  </a:cubicBezTo>
                  <a:cubicBezTo>
                    <a:pt x="19328" y="5912"/>
                    <a:pt x="19103" y="4914"/>
                    <a:pt x="18859" y="3826"/>
                  </a:cubicBezTo>
                  <a:cubicBezTo>
                    <a:pt x="18615" y="2738"/>
                    <a:pt x="18347" y="1545"/>
                    <a:pt x="18262" y="1177"/>
                  </a:cubicBezTo>
                  <a:lnTo>
                    <a:pt x="18109" y="507"/>
                  </a:lnTo>
                  <a:lnTo>
                    <a:pt x="17901" y="499"/>
                  </a:lnTo>
                  <a:cubicBezTo>
                    <a:pt x="17786" y="494"/>
                    <a:pt x="17665" y="490"/>
                    <a:pt x="17632" y="488"/>
                  </a:cubicBezTo>
                  <a:cubicBezTo>
                    <a:pt x="17589" y="486"/>
                    <a:pt x="17533" y="411"/>
                    <a:pt x="17442" y="232"/>
                  </a:cubicBezTo>
                  <a:lnTo>
                    <a:pt x="17325" y="0"/>
                  </a:lnTo>
                  <a:close/>
                  <a:moveTo>
                    <a:pt x="21417" y="469"/>
                  </a:moveTo>
                  <a:cubicBezTo>
                    <a:pt x="21409" y="468"/>
                    <a:pt x="21400" y="471"/>
                    <a:pt x="21392" y="477"/>
                  </a:cubicBezTo>
                  <a:cubicBezTo>
                    <a:pt x="21373" y="492"/>
                    <a:pt x="21379" y="501"/>
                    <a:pt x="21406" y="503"/>
                  </a:cubicBezTo>
                  <a:cubicBezTo>
                    <a:pt x="21430" y="505"/>
                    <a:pt x="21443" y="494"/>
                    <a:pt x="21435" y="480"/>
                  </a:cubicBezTo>
                  <a:cubicBezTo>
                    <a:pt x="21432" y="472"/>
                    <a:pt x="21425" y="470"/>
                    <a:pt x="21417" y="469"/>
                  </a:cubicBezTo>
                  <a:close/>
                  <a:moveTo>
                    <a:pt x="21553" y="513"/>
                  </a:moveTo>
                  <a:cubicBezTo>
                    <a:pt x="21540" y="513"/>
                    <a:pt x="21528" y="514"/>
                    <a:pt x="21517" y="520"/>
                  </a:cubicBezTo>
                  <a:cubicBezTo>
                    <a:pt x="21494" y="531"/>
                    <a:pt x="21506" y="542"/>
                    <a:pt x="21544" y="543"/>
                  </a:cubicBezTo>
                  <a:cubicBezTo>
                    <a:pt x="21582" y="544"/>
                    <a:pt x="21600" y="534"/>
                    <a:pt x="21585" y="522"/>
                  </a:cubicBezTo>
                  <a:cubicBezTo>
                    <a:pt x="21577" y="516"/>
                    <a:pt x="21565" y="514"/>
                    <a:pt x="21553" y="513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grpSp>
        <p:nvGrpSpPr>
          <p:cNvPr id="4424" name="Group"/>
          <p:cNvGrpSpPr/>
          <p:nvPr/>
        </p:nvGrpSpPr>
        <p:grpSpPr>
          <a:xfrm>
            <a:off x="12502027" y="3665633"/>
            <a:ext cx="11353801" cy="8330024"/>
            <a:chOff x="0" y="0"/>
            <a:chExt cx="11353800" cy="8330022"/>
          </a:xfrm>
        </p:grpSpPr>
        <p:sp>
          <p:nvSpPr>
            <p:cNvPr id="4420" name="Rectangle"/>
            <p:cNvSpPr/>
            <p:nvPr/>
          </p:nvSpPr>
          <p:spPr>
            <a:xfrm>
              <a:off x="0" y="0"/>
              <a:ext cx="11353800" cy="8295290"/>
            </a:xfrm>
            <a:prstGeom prst="rect">
              <a:avLst/>
            </a:prstGeom>
            <a:solidFill>
              <a:srgbClr val="53585F"/>
            </a:solidFill>
            <a:ln w="76200" cap="flat">
              <a:solidFill>
                <a:srgbClr val="A6AAA8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600"/>
              </a:pPr>
            </a:p>
          </p:txBody>
        </p:sp>
        <p:sp>
          <p:nvSpPr>
            <p:cNvPr id="4421" name="The Ultimate…"/>
            <p:cNvSpPr txBox="1"/>
            <p:nvPr/>
          </p:nvSpPr>
          <p:spPr>
            <a:xfrm>
              <a:off x="88659" y="5763242"/>
              <a:ext cx="11176482" cy="25667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l">
                <a:defRPr b="1" sz="77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The Ultimate</a:t>
              </a:r>
            </a:p>
            <a:p>
              <a:pPr algn="l">
                <a:defRPr b="1" sz="7700"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t>Super Nintendo Talk</a:t>
              </a:r>
            </a:p>
          </p:txBody>
        </p:sp>
        <p:sp>
          <p:nvSpPr>
            <p:cNvPr id="4422" name="Jannis Harder"/>
            <p:cNvSpPr txBox="1"/>
            <p:nvPr/>
          </p:nvSpPr>
          <p:spPr>
            <a:xfrm>
              <a:off x="88659" y="5043014"/>
              <a:ext cx="11176482" cy="8262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Autofit/>
            </a:bodyPr>
            <a:lstStyle>
              <a:lvl1pPr algn="l">
                <a:defRPr b="1" sz="400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/>
              <a:r>
                <a:t>Jannis Harder</a:t>
              </a:r>
            </a:p>
          </p:txBody>
        </p:sp>
        <p:pic>
          <p:nvPicPr>
            <p:cNvPr id="4423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5673" t="14406" r="5844" b="10484"/>
            <a:stretch>
              <a:fillRect/>
            </a:stretch>
          </p:blipFill>
          <p:spPr>
            <a:xfrm>
              <a:off x="1012953" y="594873"/>
              <a:ext cx="9328153" cy="4115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92" fill="norm" stroke="1" extrusionOk="0">
                  <a:moveTo>
                    <a:pt x="13282" y="0"/>
                  </a:moveTo>
                  <a:cubicBezTo>
                    <a:pt x="13177" y="0"/>
                    <a:pt x="13110" y="80"/>
                    <a:pt x="12967" y="375"/>
                  </a:cubicBezTo>
                  <a:cubicBezTo>
                    <a:pt x="12905" y="504"/>
                    <a:pt x="12844" y="610"/>
                    <a:pt x="12831" y="610"/>
                  </a:cubicBezTo>
                  <a:cubicBezTo>
                    <a:pt x="12803" y="610"/>
                    <a:pt x="10472" y="5979"/>
                    <a:pt x="10044" y="7030"/>
                  </a:cubicBezTo>
                  <a:cubicBezTo>
                    <a:pt x="9371" y="8683"/>
                    <a:pt x="8422" y="11314"/>
                    <a:pt x="8223" y="12077"/>
                  </a:cubicBezTo>
                  <a:cubicBezTo>
                    <a:pt x="8166" y="12295"/>
                    <a:pt x="8073" y="13218"/>
                    <a:pt x="8046" y="13838"/>
                  </a:cubicBezTo>
                  <a:cubicBezTo>
                    <a:pt x="8029" y="14242"/>
                    <a:pt x="8081" y="15128"/>
                    <a:pt x="8155" y="15687"/>
                  </a:cubicBezTo>
                  <a:cubicBezTo>
                    <a:pt x="8221" y="16192"/>
                    <a:pt x="8324" y="16343"/>
                    <a:pt x="8792" y="16627"/>
                  </a:cubicBezTo>
                  <a:cubicBezTo>
                    <a:pt x="9225" y="16888"/>
                    <a:pt x="9219" y="16880"/>
                    <a:pt x="9219" y="17189"/>
                  </a:cubicBezTo>
                  <a:cubicBezTo>
                    <a:pt x="9219" y="17332"/>
                    <a:pt x="9231" y="17551"/>
                    <a:pt x="9246" y="17674"/>
                  </a:cubicBezTo>
                  <a:cubicBezTo>
                    <a:pt x="9275" y="17907"/>
                    <a:pt x="9347" y="18001"/>
                    <a:pt x="9596" y="18136"/>
                  </a:cubicBezTo>
                  <a:cubicBezTo>
                    <a:pt x="9655" y="18169"/>
                    <a:pt x="9704" y="18248"/>
                    <a:pt x="9730" y="18351"/>
                  </a:cubicBezTo>
                  <a:cubicBezTo>
                    <a:pt x="9770" y="18513"/>
                    <a:pt x="9771" y="18513"/>
                    <a:pt x="9421" y="19308"/>
                  </a:cubicBezTo>
                  <a:cubicBezTo>
                    <a:pt x="9229" y="19746"/>
                    <a:pt x="9030" y="20163"/>
                    <a:pt x="8981" y="20233"/>
                  </a:cubicBezTo>
                  <a:cubicBezTo>
                    <a:pt x="8896" y="20353"/>
                    <a:pt x="8879" y="20355"/>
                    <a:pt x="8698" y="20283"/>
                  </a:cubicBezTo>
                  <a:lnTo>
                    <a:pt x="8506" y="20208"/>
                  </a:lnTo>
                  <a:lnTo>
                    <a:pt x="8277" y="19681"/>
                  </a:lnTo>
                  <a:cubicBezTo>
                    <a:pt x="8151" y="19392"/>
                    <a:pt x="7970" y="18909"/>
                    <a:pt x="7874" y="18609"/>
                  </a:cubicBezTo>
                  <a:cubicBezTo>
                    <a:pt x="7718" y="18123"/>
                    <a:pt x="7577" y="17809"/>
                    <a:pt x="7281" y="17295"/>
                  </a:cubicBezTo>
                  <a:lnTo>
                    <a:pt x="7192" y="17141"/>
                  </a:lnTo>
                  <a:lnTo>
                    <a:pt x="7239" y="16837"/>
                  </a:lnTo>
                  <a:cubicBezTo>
                    <a:pt x="7301" y="16435"/>
                    <a:pt x="7324" y="15516"/>
                    <a:pt x="7282" y="15096"/>
                  </a:cubicBezTo>
                  <a:cubicBezTo>
                    <a:pt x="7121" y="13513"/>
                    <a:pt x="6471" y="12425"/>
                    <a:pt x="5686" y="12425"/>
                  </a:cubicBezTo>
                  <a:cubicBezTo>
                    <a:pt x="5492" y="12425"/>
                    <a:pt x="5320" y="12490"/>
                    <a:pt x="4783" y="12764"/>
                  </a:cubicBezTo>
                  <a:cubicBezTo>
                    <a:pt x="4418" y="12951"/>
                    <a:pt x="3956" y="13185"/>
                    <a:pt x="3756" y="13287"/>
                  </a:cubicBezTo>
                  <a:cubicBezTo>
                    <a:pt x="3556" y="13388"/>
                    <a:pt x="3380" y="13492"/>
                    <a:pt x="3365" y="13518"/>
                  </a:cubicBezTo>
                  <a:cubicBezTo>
                    <a:pt x="3285" y="13654"/>
                    <a:pt x="3206" y="13634"/>
                    <a:pt x="3113" y="13449"/>
                  </a:cubicBezTo>
                  <a:cubicBezTo>
                    <a:pt x="2742" y="12712"/>
                    <a:pt x="2220" y="12928"/>
                    <a:pt x="2060" y="13886"/>
                  </a:cubicBezTo>
                  <a:cubicBezTo>
                    <a:pt x="2041" y="14004"/>
                    <a:pt x="2018" y="14118"/>
                    <a:pt x="2009" y="14140"/>
                  </a:cubicBezTo>
                  <a:cubicBezTo>
                    <a:pt x="2000" y="14163"/>
                    <a:pt x="1777" y="14293"/>
                    <a:pt x="1514" y="14428"/>
                  </a:cubicBezTo>
                  <a:cubicBezTo>
                    <a:pt x="926" y="14728"/>
                    <a:pt x="692" y="14961"/>
                    <a:pt x="464" y="15477"/>
                  </a:cubicBezTo>
                  <a:cubicBezTo>
                    <a:pt x="176" y="16129"/>
                    <a:pt x="-1" y="17269"/>
                    <a:pt x="0" y="18267"/>
                  </a:cubicBezTo>
                  <a:cubicBezTo>
                    <a:pt x="0" y="18600"/>
                    <a:pt x="21" y="18918"/>
                    <a:pt x="63" y="19196"/>
                  </a:cubicBezTo>
                  <a:cubicBezTo>
                    <a:pt x="142" y="19713"/>
                    <a:pt x="346" y="20373"/>
                    <a:pt x="530" y="20706"/>
                  </a:cubicBezTo>
                  <a:cubicBezTo>
                    <a:pt x="779" y="21155"/>
                    <a:pt x="1072" y="21443"/>
                    <a:pt x="1401" y="21564"/>
                  </a:cubicBezTo>
                  <a:cubicBezTo>
                    <a:pt x="1475" y="21591"/>
                    <a:pt x="1622" y="21600"/>
                    <a:pt x="1729" y="21584"/>
                  </a:cubicBezTo>
                  <a:cubicBezTo>
                    <a:pt x="2132" y="21525"/>
                    <a:pt x="2440" y="21243"/>
                    <a:pt x="2751" y="20649"/>
                  </a:cubicBezTo>
                  <a:cubicBezTo>
                    <a:pt x="2858" y="20446"/>
                    <a:pt x="2979" y="20252"/>
                    <a:pt x="3021" y="20216"/>
                  </a:cubicBezTo>
                  <a:cubicBezTo>
                    <a:pt x="3100" y="20148"/>
                    <a:pt x="3936" y="19691"/>
                    <a:pt x="4576" y="19367"/>
                  </a:cubicBezTo>
                  <a:cubicBezTo>
                    <a:pt x="4976" y="19164"/>
                    <a:pt x="5048" y="19161"/>
                    <a:pt x="5384" y="19331"/>
                  </a:cubicBezTo>
                  <a:cubicBezTo>
                    <a:pt x="6011" y="19649"/>
                    <a:pt x="6659" y="19138"/>
                    <a:pt x="7000" y="18059"/>
                  </a:cubicBezTo>
                  <a:cubicBezTo>
                    <a:pt x="7068" y="17841"/>
                    <a:pt x="7130" y="17664"/>
                    <a:pt x="7137" y="17664"/>
                  </a:cubicBezTo>
                  <a:cubicBezTo>
                    <a:pt x="7145" y="17664"/>
                    <a:pt x="7201" y="17743"/>
                    <a:pt x="7263" y="17841"/>
                  </a:cubicBezTo>
                  <a:cubicBezTo>
                    <a:pt x="7425" y="18095"/>
                    <a:pt x="7623" y="18581"/>
                    <a:pt x="7839" y="19246"/>
                  </a:cubicBezTo>
                  <a:cubicBezTo>
                    <a:pt x="8181" y="20304"/>
                    <a:pt x="8401" y="20662"/>
                    <a:pt x="8767" y="20749"/>
                  </a:cubicBezTo>
                  <a:cubicBezTo>
                    <a:pt x="9003" y="20806"/>
                    <a:pt x="9150" y="20613"/>
                    <a:pt x="9574" y="19683"/>
                  </a:cubicBezTo>
                  <a:cubicBezTo>
                    <a:pt x="9920" y="18924"/>
                    <a:pt x="9924" y="18918"/>
                    <a:pt x="10039" y="18934"/>
                  </a:cubicBezTo>
                  <a:cubicBezTo>
                    <a:pt x="10136" y="18947"/>
                    <a:pt x="10170" y="18920"/>
                    <a:pt x="10250" y="18761"/>
                  </a:cubicBezTo>
                  <a:lnTo>
                    <a:pt x="10345" y="18571"/>
                  </a:lnTo>
                  <a:lnTo>
                    <a:pt x="10698" y="18786"/>
                  </a:lnTo>
                  <a:cubicBezTo>
                    <a:pt x="10892" y="18905"/>
                    <a:pt x="11085" y="19002"/>
                    <a:pt x="11127" y="19002"/>
                  </a:cubicBezTo>
                  <a:cubicBezTo>
                    <a:pt x="11188" y="19002"/>
                    <a:pt x="11236" y="18921"/>
                    <a:pt x="11354" y="18615"/>
                  </a:cubicBezTo>
                  <a:lnTo>
                    <a:pt x="11505" y="18226"/>
                  </a:lnTo>
                  <a:lnTo>
                    <a:pt x="11668" y="18311"/>
                  </a:lnTo>
                  <a:cubicBezTo>
                    <a:pt x="11855" y="18409"/>
                    <a:pt x="14915" y="20185"/>
                    <a:pt x="15719" y="20662"/>
                  </a:cubicBezTo>
                  <a:cubicBezTo>
                    <a:pt x="16202" y="20949"/>
                    <a:pt x="16285" y="20982"/>
                    <a:pt x="16526" y="20978"/>
                  </a:cubicBezTo>
                  <a:cubicBezTo>
                    <a:pt x="16764" y="20975"/>
                    <a:pt x="16819" y="20952"/>
                    <a:pt x="17006" y="20781"/>
                  </a:cubicBezTo>
                  <a:cubicBezTo>
                    <a:pt x="17122" y="20674"/>
                    <a:pt x="17239" y="20550"/>
                    <a:pt x="17266" y="20508"/>
                  </a:cubicBezTo>
                  <a:cubicBezTo>
                    <a:pt x="17421" y="20263"/>
                    <a:pt x="18376" y="17742"/>
                    <a:pt x="19508" y="14592"/>
                  </a:cubicBezTo>
                  <a:cubicBezTo>
                    <a:pt x="21184" y="9931"/>
                    <a:pt x="21368" y="9412"/>
                    <a:pt x="21417" y="9193"/>
                  </a:cubicBezTo>
                  <a:cubicBezTo>
                    <a:pt x="21480" y="8910"/>
                    <a:pt x="21599" y="7719"/>
                    <a:pt x="21599" y="7369"/>
                  </a:cubicBezTo>
                  <a:cubicBezTo>
                    <a:pt x="21599" y="6713"/>
                    <a:pt x="21475" y="5359"/>
                    <a:pt x="21367" y="4839"/>
                  </a:cubicBezTo>
                  <a:cubicBezTo>
                    <a:pt x="21346" y="4737"/>
                    <a:pt x="21290" y="4603"/>
                    <a:pt x="21242" y="4541"/>
                  </a:cubicBezTo>
                  <a:cubicBezTo>
                    <a:pt x="21194" y="4479"/>
                    <a:pt x="21113" y="4323"/>
                    <a:pt x="21061" y="4194"/>
                  </a:cubicBezTo>
                  <a:cubicBezTo>
                    <a:pt x="20954" y="3926"/>
                    <a:pt x="21250" y="4104"/>
                    <a:pt x="18639" y="2734"/>
                  </a:cubicBezTo>
                  <a:cubicBezTo>
                    <a:pt x="14835" y="738"/>
                    <a:pt x="13389" y="0"/>
                    <a:pt x="13282" y="0"/>
                  </a:cubicBezTo>
                  <a:close/>
                  <a:moveTo>
                    <a:pt x="2603" y="13439"/>
                  </a:moveTo>
                  <a:cubicBezTo>
                    <a:pt x="2706" y="13433"/>
                    <a:pt x="2815" y="13497"/>
                    <a:pt x="2863" y="13605"/>
                  </a:cubicBezTo>
                  <a:cubicBezTo>
                    <a:pt x="2912" y="13718"/>
                    <a:pt x="2923" y="13708"/>
                    <a:pt x="2576" y="13882"/>
                  </a:cubicBezTo>
                  <a:cubicBezTo>
                    <a:pt x="2289" y="14026"/>
                    <a:pt x="2284" y="14027"/>
                    <a:pt x="2263" y="13953"/>
                  </a:cubicBezTo>
                  <a:cubicBezTo>
                    <a:pt x="2237" y="13855"/>
                    <a:pt x="2398" y="13533"/>
                    <a:pt x="2506" y="13468"/>
                  </a:cubicBezTo>
                  <a:cubicBezTo>
                    <a:pt x="2536" y="13450"/>
                    <a:pt x="2569" y="13441"/>
                    <a:pt x="2603" y="13439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4425" name="Thank you!"/>
          <p:cNvSpPr txBox="1"/>
          <p:nvPr/>
        </p:nvSpPr>
        <p:spPr>
          <a:xfrm>
            <a:off x="18470695" y="12194097"/>
            <a:ext cx="5167996" cy="1273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b="1" sz="7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Thank you!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after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-0.082275" origin="layout" pathEditMode="relative">
                                      <p:cBhvr>
                                        <p:cTn id="6" dur="1000" fill="hold"/>
                                        <p:tgtEl>
                                          <p:spTgt spid="4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with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0000 -0.173734" origin="layout" pathEditMode="relative">
                                      <p:cBhvr>
                                        <p:cTn id="9" dur="1000" fill="hold"/>
                                        <p:tgtEl>
                                          <p:spTgt spid="4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path" nodeType="with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-0.174660" origin="layout" pathEditMode="relative">
                                      <p:cBhvr>
                                        <p:cTn id="12" dur="1000" fill="hold"/>
                                        <p:tgtEl>
                                          <p:spTgt spid="4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4" presetID="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ID="9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2" dur="1000"/>
                                        <p:tgtEl>
                                          <p:spTgt spid="4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25" grpId="5"/>
      <p:bldP build="whole" bldLvl="1" animBg="1" rev="0" advAuto="0" spid="4413" grpId="4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